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xlsx" ContentType="application/vnd.openxmlformats-officedocument.spreadsheetml.sheet"/>
  <Default Extension="bin" ContentType="application/vnd.openxmlformats-officedocument.oleObject"/>
  <Default Extension="png" ContentType="image/png"/>
  <Default Extension="emf" ContentType="image/x-emf"/>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olors1.xml" ContentType="application/vnd.ms-office.chartcolorstyle+xml"/>
  <Override PartName="/ppt/charts/colors2.xml" ContentType="application/vnd.ms-office.chartcolorstyle+xml"/>
  <Override PartName="/ppt/charts/colors3.xml" ContentType="application/vnd.ms-office.chartcolorstyle+xml"/>
  <Override PartName="/ppt/charts/colors4.xml" ContentType="application/vnd.ms-office.chartcolorstyle+xml"/>
  <Override PartName="/ppt/charts/colors5.xml" ContentType="application/vnd.ms-office.chartcolorstyle+xml"/>
  <Override PartName="/ppt/charts/style1.xml" ContentType="application/vnd.ms-office.chartstyle+xml"/>
  <Override PartName="/ppt/charts/style2.xml" ContentType="application/vnd.ms-office.chartstyle+xml"/>
  <Override PartName="/ppt/charts/style3.xml" ContentType="application/vnd.ms-office.chartstyle+xml"/>
  <Override PartName="/ppt/charts/style4.xml" ContentType="application/vnd.ms-office.chartstyle+xml"/>
  <Override PartName="/ppt/charts/style5.xml" ContentType="application/vnd.ms-office.chartstyle+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1" r:id="rId3"/>
    <p:sldMasterId id="2147483656" r:id="rId4"/>
    <p:sldMasterId id="2147483659" r:id="rId5"/>
    <p:sldMasterId id="2147483662" r:id="rId6"/>
    <p:sldMasterId id="2147483665" r:id="rId7"/>
    <p:sldMasterId id="2147483667" r:id="rId8"/>
    <p:sldMasterId id="2147483670" r:id="rId9"/>
    <p:sldMasterId id="2147483672" r:id="rId10"/>
    <p:sldMasterId id="2147483675" r:id="rId11"/>
    <p:sldMasterId id="2147483677" r:id="rId12"/>
    <p:sldMasterId id="2147483680" r:id="rId13"/>
    <p:sldMasterId id="2147483683" r:id="rId14"/>
    <p:sldMasterId id="2147483685" r:id="rId15"/>
    <p:sldMasterId id="2147483687" r:id="rId16"/>
    <p:sldMasterId id="2147483690" r:id="rId17"/>
    <p:sldMasterId id="2147483695" r:id="rId18"/>
    <p:sldMasterId id="2147483697" r:id="rId19"/>
  </p:sldMasterIdLst>
  <p:notesMasterIdLst>
    <p:notesMasterId r:id="rId21"/>
  </p:notesMasterIdLst>
  <p:sldIdLst>
    <p:sldId id="3410" r:id="rId20"/>
    <p:sldId id="3411" r:id="rId22"/>
    <p:sldId id="3412" r:id="rId23"/>
    <p:sldId id="3512" r:id="rId24"/>
    <p:sldId id="3413" r:id="rId25"/>
    <p:sldId id="3513" r:id="rId26"/>
    <p:sldId id="3414" r:id="rId27"/>
    <p:sldId id="3548" r:id="rId28"/>
    <p:sldId id="3550" r:id="rId29"/>
    <p:sldId id="3549" r:id="rId30"/>
    <p:sldId id="3552" r:id="rId31"/>
    <p:sldId id="3556" r:id="rId32"/>
    <p:sldId id="3553" r:id="rId33"/>
    <p:sldId id="3554" r:id="rId34"/>
    <p:sldId id="3555" r:id="rId35"/>
    <p:sldId id="3557" r:id="rId36"/>
    <p:sldId id="3558" r:id="rId37"/>
    <p:sldId id="3559" r:id="rId38"/>
    <p:sldId id="3561" r:id="rId39"/>
    <p:sldId id="3562" r:id="rId40"/>
    <p:sldId id="3415" r:id="rId41"/>
    <p:sldId id="3516" r:id="rId42"/>
    <p:sldId id="3533" r:id="rId43"/>
    <p:sldId id="3542" r:id="rId44"/>
    <p:sldId id="3543" r:id="rId45"/>
    <p:sldId id="3416" r:id="rId46"/>
    <p:sldId id="3517" r:id="rId47"/>
    <p:sldId id="3511" r:id="rId48"/>
  </p:sldIdLst>
  <p:sldSz cx="12192000" cy="6858000"/>
  <p:notesSz cx="6858000" cy="9144000"/>
  <p:custDataLst>
    <p:tags r:id="rId52"/>
  </p:custDataLst>
  <p:defaultTextStyle>
    <a:defPPr>
      <a:defRPr lang="zh-CN"/>
    </a:defPPr>
    <a:lvl1pPr algn="l" rtl="0" eaLnBrk="0" fontAlgn="base" hangingPunct="0">
      <a:spcBef>
        <a:spcPct val="0"/>
      </a:spcBef>
      <a:spcAft>
        <a:spcPct val="0"/>
      </a:spcAft>
      <a:defRPr kern="1200">
        <a:solidFill>
          <a:schemeClr val="tx1"/>
        </a:solidFill>
        <a:latin typeface="Century Gothic" panose="020B0502020202020204" pitchFamily="34" charset="0"/>
        <a:ea typeface="微软雅黑" panose="020B0503020204020204" pitchFamily="34" charset="-122"/>
        <a:cs typeface="+mn-cs"/>
      </a:defRPr>
    </a:lvl1pPr>
    <a:lvl2pPr marL="457200" algn="l" rtl="0" eaLnBrk="0" fontAlgn="base" hangingPunct="0">
      <a:spcBef>
        <a:spcPct val="0"/>
      </a:spcBef>
      <a:spcAft>
        <a:spcPct val="0"/>
      </a:spcAft>
      <a:defRPr kern="1200">
        <a:solidFill>
          <a:schemeClr val="tx1"/>
        </a:solidFill>
        <a:latin typeface="Century Gothic" panose="020B0502020202020204" pitchFamily="34" charset="0"/>
        <a:ea typeface="微软雅黑" panose="020B0503020204020204" pitchFamily="34" charset="-122"/>
        <a:cs typeface="+mn-cs"/>
      </a:defRPr>
    </a:lvl2pPr>
    <a:lvl3pPr marL="914400" algn="l" rtl="0" eaLnBrk="0" fontAlgn="base" hangingPunct="0">
      <a:spcBef>
        <a:spcPct val="0"/>
      </a:spcBef>
      <a:spcAft>
        <a:spcPct val="0"/>
      </a:spcAft>
      <a:defRPr kern="1200">
        <a:solidFill>
          <a:schemeClr val="tx1"/>
        </a:solidFill>
        <a:latin typeface="Century Gothic" panose="020B0502020202020204" pitchFamily="34" charset="0"/>
        <a:ea typeface="微软雅黑" panose="020B0503020204020204" pitchFamily="34" charset="-122"/>
        <a:cs typeface="+mn-cs"/>
      </a:defRPr>
    </a:lvl3pPr>
    <a:lvl4pPr marL="1371600" algn="l" rtl="0" eaLnBrk="0" fontAlgn="base" hangingPunct="0">
      <a:spcBef>
        <a:spcPct val="0"/>
      </a:spcBef>
      <a:spcAft>
        <a:spcPct val="0"/>
      </a:spcAft>
      <a:defRPr kern="1200">
        <a:solidFill>
          <a:schemeClr val="tx1"/>
        </a:solidFill>
        <a:latin typeface="Century Gothic" panose="020B0502020202020204" pitchFamily="34" charset="0"/>
        <a:ea typeface="微软雅黑" panose="020B0503020204020204" pitchFamily="34" charset="-122"/>
        <a:cs typeface="+mn-cs"/>
      </a:defRPr>
    </a:lvl4pPr>
    <a:lvl5pPr marL="1828800" algn="l" rtl="0" eaLnBrk="0" fontAlgn="base" hangingPunct="0">
      <a:spcBef>
        <a:spcPct val="0"/>
      </a:spcBef>
      <a:spcAft>
        <a:spcPct val="0"/>
      </a:spcAft>
      <a:defRPr kern="1200">
        <a:solidFill>
          <a:schemeClr val="tx1"/>
        </a:solidFill>
        <a:latin typeface="Century Gothic" panose="020B0502020202020204" pitchFamily="34" charset="0"/>
        <a:ea typeface="微软雅黑" panose="020B0503020204020204" pitchFamily="34" charset="-122"/>
        <a:cs typeface="+mn-cs"/>
      </a:defRPr>
    </a:lvl5pPr>
    <a:lvl6pPr marL="2286000" algn="l" defTabSz="914400" rtl="0" eaLnBrk="1" latinLnBrk="0" hangingPunct="1">
      <a:defRPr kern="1200">
        <a:solidFill>
          <a:schemeClr val="tx1"/>
        </a:solidFill>
        <a:latin typeface="Century Gothic" panose="020B0502020202020204" pitchFamily="34" charset="0"/>
        <a:ea typeface="微软雅黑" panose="020B0503020204020204" pitchFamily="34" charset="-122"/>
        <a:cs typeface="+mn-cs"/>
      </a:defRPr>
    </a:lvl6pPr>
    <a:lvl7pPr marL="2743200" algn="l" defTabSz="914400" rtl="0" eaLnBrk="1" latinLnBrk="0" hangingPunct="1">
      <a:defRPr kern="1200">
        <a:solidFill>
          <a:schemeClr val="tx1"/>
        </a:solidFill>
        <a:latin typeface="Century Gothic" panose="020B0502020202020204" pitchFamily="34" charset="0"/>
        <a:ea typeface="微软雅黑" panose="020B0503020204020204" pitchFamily="34" charset="-122"/>
        <a:cs typeface="+mn-cs"/>
      </a:defRPr>
    </a:lvl7pPr>
    <a:lvl8pPr marL="3200400" algn="l" defTabSz="914400" rtl="0" eaLnBrk="1" latinLnBrk="0" hangingPunct="1">
      <a:defRPr kern="1200">
        <a:solidFill>
          <a:schemeClr val="tx1"/>
        </a:solidFill>
        <a:latin typeface="Century Gothic" panose="020B0502020202020204" pitchFamily="34" charset="0"/>
        <a:ea typeface="微软雅黑" panose="020B0503020204020204" pitchFamily="34" charset="-122"/>
        <a:cs typeface="+mn-cs"/>
      </a:defRPr>
    </a:lvl8pPr>
    <a:lvl9pPr marL="3657600" algn="l" defTabSz="914400" rtl="0" eaLnBrk="1" latinLnBrk="0" hangingPunct="1">
      <a:defRPr kern="1200">
        <a:solidFill>
          <a:schemeClr val="tx1"/>
        </a:solidFill>
        <a:latin typeface="Century Gothic" panose="020B0502020202020204" pitchFamily="34" charset="0"/>
        <a:ea typeface="微软雅黑" panose="020B0503020204020204" pitchFamily="34" charset="-122"/>
        <a:cs typeface="+mn-cs"/>
      </a:defRPr>
    </a:lvl9pPr>
  </p:defaultTextStyle>
  <p:extLst>
    <p:ext uri="{521415D9-36F7-43E2-AB2F-B90AF26B5E84}">
      <p14:sectionLst xmlns:p14="http://schemas.microsoft.com/office/powerpoint/2010/main">
        <p14:section name="答辩" id="{46f8c81a-d078-4958-bcb3-8e04f735373f}">
          <p14:sldIdLst>
            <p14:sldId id="3410"/>
            <p14:sldId id="3411"/>
            <p14:sldId id="3412"/>
            <p14:sldId id="3512"/>
            <p14:sldId id="3413"/>
            <p14:sldId id="3513"/>
            <p14:sldId id="3414"/>
            <p14:sldId id="3548"/>
            <p14:sldId id="3550"/>
            <p14:sldId id="3549"/>
            <p14:sldId id="3552"/>
            <p14:sldId id="3556"/>
            <p14:sldId id="3553"/>
            <p14:sldId id="3554"/>
            <p14:sldId id="3555"/>
            <p14:sldId id="3557"/>
            <p14:sldId id="3558"/>
            <p14:sldId id="3559"/>
            <p14:sldId id="3561"/>
            <p14:sldId id="3562"/>
            <p14:sldId id="3415"/>
            <p14:sldId id="3516"/>
            <p14:sldId id="3533"/>
            <p14:sldId id="3542"/>
            <p14:sldId id="3543"/>
            <p14:sldId id="3416"/>
            <p14:sldId id="3517"/>
            <p14:sldId id="3511"/>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13F0B"/>
    <a:srgbClr val="006C39"/>
    <a:srgbClr val="007E42"/>
    <a:srgbClr val="008646"/>
    <a:srgbClr val="006434"/>
    <a:srgbClr val="8E0309"/>
    <a:srgbClr val="194326"/>
    <a:srgbClr val="FFFFFF"/>
    <a:srgbClr val="E7D7B7"/>
    <a:srgbClr val="D5B97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370" autoAdjust="0"/>
    <p:restoredTop sz="94660"/>
  </p:normalViewPr>
  <p:slideViewPr>
    <p:cSldViewPr snapToGrid="0">
      <p:cViewPr varScale="1">
        <p:scale>
          <a:sx n="86" d="100"/>
          <a:sy n="86" d="100"/>
        </p:scale>
        <p:origin x="120" y="600"/>
      </p:cViewPr>
      <p:guideLst/>
    </p:cSldViewPr>
  </p:slideViewPr>
  <p:notesTextViewPr>
    <p:cViewPr>
      <p:scale>
        <a:sx n="1" d="1"/>
        <a:sy n="1" d="1"/>
      </p:scale>
      <p:origin x="0" y="0"/>
    </p:cViewPr>
  </p:notesTextViewPr>
  <p:sorterViewPr>
    <p:cViewPr>
      <p:scale>
        <a:sx n="100" d="100"/>
        <a:sy n="100" d="100"/>
      </p:scale>
      <p:origin x="0" y="-17972"/>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Master" Target="slideMasters/slideMaster8.xml"/><Relationship Id="rId8" Type="http://schemas.openxmlformats.org/officeDocument/2006/relationships/slideMaster" Target="slideMasters/slideMaster7.xml"/><Relationship Id="rId7" Type="http://schemas.openxmlformats.org/officeDocument/2006/relationships/slideMaster" Target="slideMasters/slideMaster6.xml"/><Relationship Id="rId6" Type="http://schemas.openxmlformats.org/officeDocument/2006/relationships/slideMaster" Target="slideMasters/slideMaster5.xml"/><Relationship Id="rId52" Type="http://schemas.openxmlformats.org/officeDocument/2006/relationships/tags" Target="tags/tag34.xml"/><Relationship Id="rId51" Type="http://schemas.openxmlformats.org/officeDocument/2006/relationships/tableStyles" Target="tableStyles.xml"/><Relationship Id="rId50" Type="http://schemas.openxmlformats.org/officeDocument/2006/relationships/viewProps" Target="viewProps.xml"/><Relationship Id="rId5" Type="http://schemas.openxmlformats.org/officeDocument/2006/relationships/slideMaster" Target="slideMasters/slideMaster4.xml"/><Relationship Id="rId49" Type="http://schemas.openxmlformats.org/officeDocument/2006/relationships/presProps" Target="presProps.xml"/><Relationship Id="rId48" Type="http://schemas.openxmlformats.org/officeDocument/2006/relationships/slide" Target="slides/slide28.xml"/><Relationship Id="rId47" Type="http://schemas.openxmlformats.org/officeDocument/2006/relationships/slide" Target="slides/slide27.xml"/><Relationship Id="rId46" Type="http://schemas.openxmlformats.org/officeDocument/2006/relationships/slide" Target="slides/slide26.xml"/><Relationship Id="rId45" Type="http://schemas.openxmlformats.org/officeDocument/2006/relationships/slide" Target="slides/slide25.xml"/><Relationship Id="rId44" Type="http://schemas.openxmlformats.org/officeDocument/2006/relationships/slide" Target="slides/slide24.xml"/><Relationship Id="rId43" Type="http://schemas.openxmlformats.org/officeDocument/2006/relationships/slide" Target="slides/slide23.xml"/><Relationship Id="rId42" Type="http://schemas.openxmlformats.org/officeDocument/2006/relationships/slide" Target="slides/slide22.xml"/><Relationship Id="rId41" Type="http://schemas.openxmlformats.org/officeDocument/2006/relationships/slide" Target="slides/slide21.xml"/><Relationship Id="rId40" Type="http://schemas.openxmlformats.org/officeDocument/2006/relationships/slide" Target="slides/slide20.xml"/><Relationship Id="rId4" Type="http://schemas.openxmlformats.org/officeDocument/2006/relationships/slideMaster" Target="slideMasters/slideMaster3.xml"/><Relationship Id="rId39" Type="http://schemas.openxmlformats.org/officeDocument/2006/relationships/slide" Target="slides/slide19.xml"/><Relationship Id="rId38" Type="http://schemas.openxmlformats.org/officeDocument/2006/relationships/slide" Target="slides/slide18.xml"/><Relationship Id="rId37" Type="http://schemas.openxmlformats.org/officeDocument/2006/relationships/slide" Target="slides/slide17.xml"/><Relationship Id="rId36" Type="http://schemas.openxmlformats.org/officeDocument/2006/relationships/slide" Target="slides/slide16.xml"/><Relationship Id="rId35" Type="http://schemas.openxmlformats.org/officeDocument/2006/relationships/slide" Target="slides/slide15.xml"/><Relationship Id="rId34" Type="http://schemas.openxmlformats.org/officeDocument/2006/relationships/slide" Target="slides/slide14.xml"/><Relationship Id="rId33" Type="http://schemas.openxmlformats.org/officeDocument/2006/relationships/slide" Target="slides/slide13.xml"/><Relationship Id="rId32" Type="http://schemas.openxmlformats.org/officeDocument/2006/relationships/slide" Target="slides/slide12.xml"/><Relationship Id="rId31" Type="http://schemas.openxmlformats.org/officeDocument/2006/relationships/slide" Target="slides/slide11.xml"/><Relationship Id="rId30" Type="http://schemas.openxmlformats.org/officeDocument/2006/relationships/slide" Target="slides/slide10.xml"/><Relationship Id="rId3" Type="http://schemas.openxmlformats.org/officeDocument/2006/relationships/slideMaster" Target="slideMasters/slideMaster2.xml"/><Relationship Id="rId29" Type="http://schemas.openxmlformats.org/officeDocument/2006/relationships/slide" Target="slides/slide9.xml"/><Relationship Id="rId28" Type="http://schemas.openxmlformats.org/officeDocument/2006/relationships/slide" Target="slides/slide8.xml"/><Relationship Id="rId27" Type="http://schemas.openxmlformats.org/officeDocument/2006/relationships/slide" Target="slides/slide7.xml"/><Relationship Id="rId26" Type="http://schemas.openxmlformats.org/officeDocument/2006/relationships/slide" Target="slides/slide6.xml"/><Relationship Id="rId25" Type="http://schemas.openxmlformats.org/officeDocument/2006/relationships/slide" Target="slides/slide5.xml"/><Relationship Id="rId24" Type="http://schemas.openxmlformats.org/officeDocument/2006/relationships/slide" Target="slides/slide4.xml"/><Relationship Id="rId23" Type="http://schemas.openxmlformats.org/officeDocument/2006/relationships/slide" Target="slides/slide3.xml"/><Relationship Id="rId22" Type="http://schemas.openxmlformats.org/officeDocument/2006/relationships/slide" Target="slides/slide2.xml"/><Relationship Id="rId21" Type="http://schemas.openxmlformats.org/officeDocument/2006/relationships/notesMaster" Target="notesMasters/notesMaster1.xml"/><Relationship Id="rId20" Type="http://schemas.openxmlformats.org/officeDocument/2006/relationships/slide" Target="slides/slide1.xml"/><Relationship Id="rId2" Type="http://schemas.openxmlformats.org/officeDocument/2006/relationships/theme" Target="theme/theme1.xml"/><Relationship Id="rId19" Type="http://schemas.openxmlformats.org/officeDocument/2006/relationships/slideMaster" Target="slideMasters/slideMaster18.xml"/><Relationship Id="rId18" Type="http://schemas.openxmlformats.org/officeDocument/2006/relationships/slideMaster" Target="slideMasters/slideMaster17.xml"/><Relationship Id="rId17" Type="http://schemas.openxmlformats.org/officeDocument/2006/relationships/slideMaster" Target="slideMasters/slideMaster16.xml"/><Relationship Id="rId16" Type="http://schemas.openxmlformats.org/officeDocument/2006/relationships/slideMaster" Target="slideMasters/slideMaster15.xml"/><Relationship Id="rId15" Type="http://schemas.openxmlformats.org/officeDocument/2006/relationships/slideMaster" Target="slideMasters/slideMaster14.xml"/><Relationship Id="rId14" Type="http://schemas.openxmlformats.org/officeDocument/2006/relationships/slideMaster" Target="slideMasters/slideMaster13.xml"/><Relationship Id="rId13" Type="http://schemas.openxmlformats.org/officeDocument/2006/relationships/slideMaster" Target="slideMasters/slideMaster12.xml"/><Relationship Id="rId12" Type="http://schemas.openxmlformats.org/officeDocument/2006/relationships/slideMaster" Target="slideMasters/slideMaster11.xml"/><Relationship Id="rId11" Type="http://schemas.openxmlformats.org/officeDocument/2006/relationships/slideMaster" Target="slideMasters/slideMaster10.xml"/><Relationship Id="rId10" Type="http://schemas.openxmlformats.org/officeDocument/2006/relationships/slideMaster" Target="slideMasters/slideMaster9.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4" Type="http://schemas.microsoft.com/office/2011/relationships/chartColorStyle" Target="colors1.xml"/><Relationship Id="rId3" Type="http://schemas.microsoft.com/office/2011/relationships/chartStyle" Target="style1.xml"/><Relationship Id="rId2" Type="http://schemas.openxmlformats.org/officeDocument/2006/relationships/themeOverride" Target="../theme/themeOverride1.xml"/><Relationship Id="rId1" Type="http://schemas.openxmlformats.org/officeDocument/2006/relationships/package" Target="../embeddings/Workbook1.xlsx"/></Relationships>
</file>

<file path=ppt/charts/_rels/chart2.xml.rels><?xml version="1.0" encoding="UTF-8" standalone="yes"?>
<Relationships xmlns="http://schemas.openxmlformats.org/package/2006/relationships"><Relationship Id="rId4" Type="http://schemas.microsoft.com/office/2011/relationships/chartColorStyle" Target="colors2.xml"/><Relationship Id="rId3" Type="http://schemas.microsoft.com/office/2011/relationships/chartStyle" Target="style2.xml"/><Relationship Id="rId2" Type="http://schemas.openxmlformats.org/officeDocument/2006/relationships/themeOverride" Target="../theme/themeOverride2.xml"/><Relationship Id="rId1" Type="http://schemas.openxmlformats.org/officeDocument/2006/relationships/package" Target="../embeddings/Workbook2.xlsx"/></Relationships>
</file>

<file path=ppt/charts/_rels/chart3.xml.rels><?xml version="1.0" encoding="UTF-8" standalone="yes"?>
<Relationships xmlns="http://schemas.openxmlformats.org/package/2006/relationships"><Relationship Id="rId4" Type="http://schemas.microsoft.com/office/2011/relationships/chartColorStyle" Target="colors3.xml"/><Relationship Id="rId3" Type="http://schemas.microsoft.com/office/2011/relationships/chartStyle" Target="style3.xml"/><Relationship Id="rId2" Type="http://schemas.openxmlformats.org/officeDocument/2006/relationships/themeOverride" Target="../theme/themeOverride3.xml"/><Relationship Id="rId1" Type="http://schemas.openxmlformats.org/officeDocument/2006/relationships/package" Target="../embeddings/Workbook3.xlsx"/></Relationships>
</file>

<file path=ppt/charts/_rels/chart4.xml.rels><?xml version="1.0" encoding="UTF-8" standalone="yes"?>
<Relationships xmlns="http://schemas.openxmlformats.org/package/2006/relationships"><Relationship Id="rId4" Type="http://schemas.microsoft.com/office/2011/relationships/chartColorStyle" Target="colors4.xml"/><Relationship Id="rId3" Type="http://schemas.microsoft.com/office/2011/relationships/chartStyle" Target="style4.xml"/><Relationship Id="rId2" Type="http://schemas.openxmlformats.org/officeDocument/2006/relationships/themeOverride" Target="../theme/themeOverride4.xml"/><Relationship Id="rId1" Type="http://schemas.openxmlformats.org/officeDocument/2006/relationships/package" Target="../embeddings/Workbook4.xlsx"/></Relationships>
</file>

<file path=ppt/charts/_rels/chart5.xml.rels><?xml version="1.0" encoding="UTF-8" standalone="yes"?>
<Relationships xmlns="http://schemas.openxmlformats.org/package/2006/relationships"><Relationship Id="rId4" Type="http://schemas.microsoft.com/office/2011/relationships/chartColorStyle" Target="colors5.xml"/><Relationship Id="rId3" Type="http://schemas.microsoft.com/office/2011/relationships/chartStyle" Target="style5.xml"/><Relationship Id="rId2" Type="http://schemas.openxmlformats.org/officeDocument/2006/relationships/themeOverride" Target="../theme/themeOverride5.xml"/><Relationship Id="rId1" Type="http://schemas.openxmlformats.org/officeDocument/2006/relationships/package" Target="../embeddings/Workbook5.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289296928895973"/>
          <c:y val="0.0733291287053284"/>
          <c:w val="0.572463544020744"/>
          <c:h val="0.858695060692051"/>
        </c:manualLayout>
      </c:layout>
      <c:doughnutChart>
        <c:varyColors val="1"/>
        <c:ser>
          <c:idx val="0"/>
          <c:order val="0"/>
          <c:tx>
            <c:strRef>
              <c:f>Sheet1!$B$1</c:f>
              <c:strCache>
                <c:ptCount val="1"/>
                <c:pt idx="0">
                  <c:v>销售额</c:v>
                </c:pt>
              </c:strCache>
            </c:strRef>
          </c:tx>
          <c:spPr>
            <a:solidFill>
              <a:schemeClr val="accent1"/>
            </a:solidFill>
          </c:spPr>
          <c:explosion val="0"/>
          <c:dPt>
            <c:idx val="0"/>
            <c:bubble3D val="0"/>
            <c:spPr>
              <a:gradFill rotWithShape="1">
                <a:gsLst>
                  <a:gs pos="8000">
                    <a:schemeClr val="accent1"/>
                  </a:gs>
                  <a:gs pos="100000">
                    <a:schemeClr val="accent2"/>
                  </a:gs>
                </a:gsLst>
                <a:lin ang="5400000" scaled="1"/>
              </a:gradFill>
              <a:ln>
                <a:noFill/>
              </a:ln>
              <a:effectLst/>
            </c:spPr>
          </c:dPt>
          <c:dPt>
            <c:idx val="1"/>
            <c:bubble3D val="0"/>
            <c:spPr>
              <a:solidFill>
                <a:sysClr val="window" lastClr="FFFFFF">
                  <a:alpha val="0"/>
                </a:sysClr>
              </a:solidFill>
              <a:ln>
                <a:noFill/>
              </a:ln>
              <a:effectLst/>
            </c:spPr>
          </c:dPt>
          <c:dLbls>
            <c:delete val="1"/>
          </c:dLbls>
          <c:cat>
            <c:strRef>
              <c:f>Sheet1!$A$2:$A$3</c:f>
              <c:strCache>
                <c:ptCount val="2"/>
                <c:pt idx="0">
                  <c:v>第一季度</c:v>
                </c:pt>
                <c:pt idx="1">
                  <c:v>第二季度</c:v>
                </c:pt>
              </c:strCache>
            </c:strRef>
          </c:cat>
          <c:val>
            <c:numRef>
              <c:f>Sheet1!$B$2:$B$3</c:f>
              <c:numCache>
                <c:formatCode>General</c:formatCode>
                <c:ptCount val="2"/>
                <c:pt idx="0">
                  <c:v>1</c:v>
                </c:pt>
                <c:pt idx="1">
                  <c:v>5</c:v>
                </c:pt>
              </c:numCache>
            </c:numRef>
          </c:val>
        </c:ser>
        <c:dLbls>
          <c:showLegendKey val="0"/>
          <c:showVal val="0"/>
          <c:showCatName val="0"/>
          <c:showSerName val="0"/>
          <c:showPercent val="0"/>
          <c:showBubbleSize val="0"/>
          <c:showLeaderLines val="1"/>
        </c:dLbls>
        <c:firstSliceAng val="0"/>
        <c:holeSize val="90"/>
      </c:doughnutChart>
      <c:spPr>
        <a:noFill/>
        <a:ln>
          <a:noFill/>
        </a:ln>
        <a:effectLst/>
      </c:spPr>
    </c:plotArea>
    <c:plotVisOnly val="1"/>
    <c:dispBlanksAs val="gap"/>
    <c:showDLblsOverMax val="0"/>
  </c:chart>
  <c:spPr>
    <a:noFill/>
    <a:ln>
      <a:noFill/>
    </a:ln>
    <a:effectLst/>
  </c:spPr>
  <c:txPr>
    <a:bodyPr/>
    <a:lstStyle/>
    <a:p>
      <a:pPr>
        <a:defRPr lang="zh-CN"/>
      </a:pPr>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289296928895973"/>
          <c:y val="0.0733291287053284"/>
          <c:w val="0.572463544020744"/>
          <c:h val="0.858695060692051"/>
        </c:manualLayout>
      </c:layout>
      <c:doughnutChart>
        <c:varyColors val="1"/>
        <c:ser>
          <c:idx val="0"/>
          <c:order val="0"/>
          <c:tx>
            <c:strRef>
              <c:f>Sheet1!$B$1</c:f>
              <c:strCache>
                <c:ptCount val="1"/>
                <c:pt idx="0">
                  <c:v>销售额</c:v>
                </c:pt>
              </c:strCache>
            </c:strRef>
          </c:tx>
          <c:spPr>
            <a:solidFill>
              <a:schemeClr val="accent1"/>
            </a:solidFill>
          </c:spPr>
          <c:explosion val="0"/>
          <c:dPt>
            <c:idx val="0"/>
            <c:bubble3D val="0"/>
            <c:spPr>
              <a:gradFill rotWithShape="1">
                <a:gsLst>
                  <a:gs pos="8000">
                    <a:schemeClr val="accent1"/>
                  </a:gs>
                  <a:gs pos="100000">
                    <a:schemeClr val="accent2"/>
                  </a:gs>
                </a:gsLst>
                <a:lin ang="5400000" scaled="1"/>
              </a:gradFill>
              <a:ln>
                <a:noFill/>
              </a:ln>
              <a:effectLst/>
            </c:spPr>
          </c:dPt>
          <c:dPt>
            <c:idx val="1"/>
            <c:bubble3D val="0"/>
            <c:spPr>
              <a:solidFill>
                <a:sysClr val="window" lastClr="FFFFFF">
                  <a:alpha val="0"/>
                </a:sysClr>
              </a:solidFill>
              <a:ln>
                <a:noFill/>
              </a:ln>
              <a:effectLst/>
            </c:spPr>
          </c:dPt>
          <c:dLbls>
            <c:delete val="1"/>
          </c:dLbls>
          <c:cat>
            <c:strRef>
              <c:f>Sheet1!$A$2:$A$3</c:f>
              <c:strCache>
                <c:ptCount val="2"/>
                <c:pt idx="0">
                  <c:v>第一季度</c:v>
                </c:pt>
                <c:pt idx="1">
                  <c:v>第二季度</c:v>
                </c:pt>
              </c:strCache>
            </c:strRef>
          </c:cat>
          <c:val>
            <c:numRef>
              <c:f>Sheet1!$B$2:$B$3</c:f>
              <c:numCache>
                <c:formatCode>General</c:formatCode>
                <c:ptCount val="2"/>
                <c:pt idx="0">
                  <c:v>2</c:v>
                </c:pt>
                <c:pt idx="1">
                  <c:v>5</c:v>
                </c:pt>
              </c:numCache>
            </c:numRef>
          </c:val>
        </c:ser>
        <c:dLbls>
          <c:showLegendKey val="0"/>
          <c:showVal val="0"/>
          <c:showCatName val="0"/>
          <c:showSerName val="0"/>
          <c:showPercent val="0"/>
          <c:showBubbleSize val="0"/>
          <c:showLeaderLines val="1"/>
        </c:dLbls>
        <c:firstSliceAng val="0"/>
        <c:holeSize val="90"/>
      </c:doughnutChart>
      <c:spPr>
        <a:noFill/>
        <a:ln>
          <a:noFill/>
        </a:ln>
        <a:effectLst/>
      </c:spPr>
    </c:plotArea>
    <c:plotVisOnly val="1"/>
    <c:dispBlanksAs val="gap"/>
    <c:showDLblsOverMax val="0"/>
  </c:chart>
  <c:spPr>
    <a:noFill/>
    <a:ln>
      <a:noFill/>
    </a:ln>
    <a:effectLst/>
  </c:spPr>
  <c:txPr>
    <a:bodyPr/>
    <a:lstStyle/>
    <a:p>
      <a:pPr>
        <a:defRPr lang="zh-CN"/>
      </a:pPr>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289296928895973"/>
          <c:y val="0.0733291287053284"/>
          <c:w val="0.572463544020744"/>
          <c:h val="0.858695060692051"/>
        </c:manualLayout>
      </c:layout>
      <c:doughnutChart>
        <c:varyColors val="1"/>
        <c:ser>
          <c:idx val="0"/>
          <c:order val="0"/>
          <c:tx>
            <c:strRef>
              <c:f>Sheet1!$B$1</c:f>
              <c:strCache>
                <c:ptCount val="1"/>
                <c:pt idx="0">
                  <c:v>销售额</c:v>
                </c:pt>
              </c:strCache>
            </c:strRef>
          </c:tx>
          <c:spPr>
            <a:solidFill>
              <a:schemeClr val="accent1"/>
            </a:solidFill>
          </c:spPr>
          <c:explosion val="0"/>
          <c:dPt>
            <c:idx val="0"/>
            <c:bubble3D val="0"/>
            <c:spPr>
              <a:gradFill rotWithShape="1">
                <a:gsLst>
                  <a:gs pos="8000">
                    <a:schemeClr val="accent1"/>
                  </a:gs>
                  <a:gs pos="100000">
                    <a:schemeClr val="accent2"/>
                  </a:gs>
                </a:gsLst>
                <a:lin ang="5400000" scaled="1"/>
              </a:gradFill>
              <a:ln>
                <a:noFill/>
              </a:ln>
              <a:effectLst/>
            </c:spPr>
          </c:dPt>
          <c:dPt>
            <c:idx val="1"/>
            <c:bubble3D val="0"/>
            <c:spPr>
              <a:solidFill>
                <a:sysClr val="window" lastClr="FFFFFF">
                  <a:alpha val="0"/>
                </a:sysClr>
              </a:solidFill>
              <a:ln>
                <a:noFill/>
              </a:ln>
              <a:effectLst/>
            </c:spPr>
          </c:dPt>
          <c:dLbls>
            <c:delete val="1"/>
          </c:dLbls>
          <c:cat>
            <c:strRef>
              <c:f>Sheet1!$A$2:$A$3</c:f>
              <c:strCache>
                <c:ptCount val="2"/>
                <c:pt idx="0">
                  <c:v>第一季度</c:v>
                </c:pt>
                <c:pt idx="1">
                  <c:v>第二季度</c:v>
                </c:pt>
              </c:strCache>
            </c:strRef>
          </c:cat>
          <c:val>
            <c:numRef>
              <c:f>Sheet1!$B$2:$B$3</c:f>
              <c:numCache>
                <c:formatCode>General</c:formatCode>
                <c:ptCount val="2"/>
                <c:pt idx="0">
                  <c:v>3</c:v>
                </c:pt>
                <c:pt idx="1">
                  <c:v>3</c:v>
                </c:pt>
              </c:numCache>
            </c:numRef>
          </c:val>
        </c:ser>
        <c:dLbls>
          <c:showLegendKey val="0"/>
          <c:showVal val="0"/>
          <c:showCatName val="0"/>
          <c:showSerName val="0"/>
          <c:showPercent val="0"/>
          <c:showBubbleSize val="0"/>
          <c:showLeaderLines val="1"/>
        </c:dLbls>
        <c:firstSliceAng val="0"/>
        <c:holeSize val="90"/>
      </c:doughnutChart>
      <c:spPr>
        <a:noFill/>
        <a:ln>
          <a:noFill/>
        </a:ln>
        <a:effectLst/>
      </c:spPr>
    </c:plotArea>
    <c:plotVisOnly val="1"/>
    <c:dispBlanksAs val="gap"/>
    <c:showDLblsOverMax val="0"/>
  </c:chart>
  <c:spPr>
    <a:noFill/>
    <a:ln>
      <a:noFill/>
    </a:ln>
    <a:effectLst/>
  </c:spPr>
  <c:txPr>
    <a:bodyPr/>
    <a:lstStyle/>
    <a:p>
      <a:pPr>
        <a:defRPr lang="zh-CN"/>
      </a:pPr>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289296928895973"/>
          <c:y val="0.0733291287053284"/>
          <c:w val="0.572463544020744"/>
          <c:h val="0.858695060692051"/>
        </c:manualLayout>
      </c:layout>
      <c:doughnutChart>
        <c:varyColors val="1"/>
        <c:ser>
          <c:idx val="0"/>
          <c:order val="0"/>
          <c:tx>
            <c:strRef>
              <c:f>Sheet1!$B$1</c:f>
              <c:strCache>
                <c:ptCount val="1"/>
                <c:pt idx="0">
                  <c:v>销售额</c:v>
                </c:pt>
              </c:strCache>
            </c:strRef>
          </c:tx>
          <c:spPr>
            <a:solidFill>
              <a:schemeClr val="accent1"/>
            </a:solidFill>
          </c:spPr>
          <c:explosion val="0"/>
          <c:dPt>
            <c:idx val="0"/>
            <c:bubble3D val="0"/>
            <c:spPr>
              <a:gradFill rotWithShape="1">
                <a:gsLst>
                  <a:gs pos="8000">
                    <a:schemeClr val="accent1"/>
                  </a:gs>
                  <a:gs pos="100000">
                    <a:schemeClr val="accent2"/>
                  </a:gs>
                </a:gsLst>
                <a:lin ang="5400000" scaled="1"/>
              </a:gradFill>
              <a:ln>
                <a:noFill/>
              </a:ln>
              <a:effectLst/>
            </c:spPr>
          </c:dPt>
          <c:dPt>
            <c:idx val="1"/>
            <c:bubble3D val="0"/>
            <c:spPr>
              <a:solidFill>
                <a:sysClr val="window" lastClr="FFFFFF">
                  <a:alpha val="0"/>
                </a:sysClr>
              </a:solidFill>
              <a:ln>
                <a:noFill/>
              </a:ln>
              <a:effectLst/>
            </c:spPr>
          </c:dPt>
          <c:dLbls>
            <c:delete val="1"/>
          </c:dLbls>
          <c:cat>
            <c:strRef>
              <c:f>Sheet1!$A$2:$A$3</c:f>
              <c:strCache>
                <c:ptCount val="2"/>
                <c:pt idx="0">
                  <c:v>第一季度</c:v>
                </c:pt>
                <c:pt idx="1">
                  <c:v>第二季度</c:v>
                </c:pt>
              </c:strCache>
            </c:strRef>
          </c:cat>
          <c:val>
            <c:numRef>
              <c:f>Sheet1!$B$2:$B$3</c:f>
              <c:numCache>
                <c:formatCode>General</c:formatCode>
                <c:ptCount val="2"/>
                <c:pt idx="0">
                  <c:v>4</c:v>
                </c:pt>
                <c:pt idx="1">
                  <c:v>2</c:v>
                </c:pt>
              </c:numCache>
            </c:numRef>
          </c:val>
        </c:ser>
        <c:dLbls>
          <c:showLegendKey val="0"/>
          <c:showVal val="0"/>
          <c:showCatName val="0"/>
          <c:showSerName val="0"/>
          <c:showPercent val="0"/>
          <c:showBubbleSize val="0"/>
          <c:showLeaderLines val="1"/>
        </c:dLbls>
        <c:firstSliceAng val="0"/>
        <c:holeSize val="90"/>
      </c:doughnutChart>
      <c:spPr>
        <a:noFill/>
        <a:ln>
          <a:noFill/>
        </a:ln>
        <a:effectLst/>
      </c:spPr>
    </c:plotArea>
    <c:plotVisOnly val="1"/>
    <c:dispBlanksAs val="gap"/>
    <c:showDLblsOverMax val="0"/>
  </c:chart>
  <c:spPr>
    <a:noFill/>
    <a:ln>
      <a:noFill/>
    </a:ln>
    <a:effectLst/>
  </c:spPr>
  <c:txPr>
    <a:bodyPr/>
    <a:lstStyle/>
    <a:p>
      <a:pPr>
        <a:defRPr lang="zh-CN"/>
      </a:pPr>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289296928895973"/>
          <c:y val="0.0733291287053284"/>
          <c:w val="0.572463544020744"/>
          <c:h val="0.858695060692051"/>
        </c:manualLayout>
      </c:layout>
      <c:doughnutChart>
        <c:varyColors val="1"/>
        <c:ser>
          <c:idx val="0"/>
          <c:order val="0"/>
          <c:tx>
            <c:strRef>
              <c:f>Sheet1!$B$1</c:f>
              <c:strCache>
                <c:ptCount val="1"/>
                <c:pt idx="0">
                  <c:v>销售额</c:v>
                </c:pt>
              </c:strCache>
            </c:strRef>
          </c:tx>
          <c:spPr>
            <a:solidFill>
              <a:schemeClr val="accent1"/>
            </a:solidFill>
          </c:spPr>
          <c:explosion val="0"/>
          <c:dPt>
            <c:idx val="0"/>
            <c:bubble3D val="0"/>
            <c:spPr>
              <a:gradFill rotWithShape="1">
                <a:gsLst>
                  <a:gs pos="8000">
                    <a:schemeClr val="accent1"/>
                  </a:gs>
                  <a:gs pos="100000">
                    <a:schemeClr val="accent2"/>
                  </a:gs>
                </a:gsLst>
                <a:lin ang="5400000" scaled="1"/>
              </a:gradFill>
              <a:ln>
                <a:noFill/>
              </a:ln>
              <a:effectLst/>
            </c:spPr>
          </c:dPt>
          <c:dPt>
            <c:idx val="1"/>
            <c:bubble3D val="0"/>
            <c:spPr>
              <a:solidFill>
                <a:sysClr val="window" lastClr="FFFFFF">
                  <a:alpha val="0"/>
                </a:sysClr>
              </a:solidFill>
              <a:ln>
                <a:noFill/>
              </a:ln>
              <a:effectLst/>
            </c:spPr>
          </c:dPt>
          <c:dLbls>
            <c:delete val="1"/>
          </c:dLbls>
          <c:cat>
            <c:strRef>
              <c:f>Sheet1!$A$2:$A$3</c:f>
              <c:strCache>
                <c:ptCount val="2"/>
                <c:pt idx="0">
                  <c:v>第一季度</c:v>
                </c:pt>
                <c:pt idx="1">
                  <c:v>第二季度</c:v>
                </c:pt>
              </c:strCache>
            </c:strRef>
          </c:cat>
          <c:val>
            <c:numRef>
              <c:f>Sheet1!$B$2:$B$3</c:f>
              <c:numCache>
                <c:formatCode>General</c:formatCode>
                <c:ptCount val="2"/>
                <c:pt idx="0">
                  <c:v>5</c:v>
                </c:pt>
                <c:pt idx="1">
                  <c:v>1</c:v>
                </c:pt>
              </c:numCache>
            </c:numRef>
          </c:val>
        </c:ser>
        <c:dLbls>
          <c:showLegendKey val="0"/>
          <c:showVal val="0"/>
          <c:showCatName val="0"/>
          <c:showSerName val="0"/>
          <c:showPercent val="0"/>
          <c:showBubbleSize val="0"/>
          <c:showLeaderLines val="1"/>
        </c:dLbls>
        <c:firstSliceAng val="0"/>
        <c:holeSize val="90"/>
      </c:doughnutChart>
      <c:spPr>
        <a:noFill/>
        <a:ln>
          <a:noFill/>
        </a:ln>
        <a:effectLst/>
      </c:spPr>
    </c:plotArea>
    <c:plotVisOnly val="1"/>
    <c:dispBlanksAs val="gap"/>
    <c:showDLblsOverMax val="0"/>
  </c:chart>
  <c:spPr>
    <a:noFill/>
    <a:ln>
      <a:noFill/>
    </a:ln>
    <a:effectLst/>
  </c:spPr>
  <c:txPr>
    <a:bodyPr/>
    <a:lstStyle/>
    <a:p>
      <a:pPr>
        <a:defRPr lang="zh-CN"/>
      </a:pPr>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5">
  <cs:axisTitle>
    <cs:lnRef idx="0"/>
    <cs:fillRef idx="0"/>
    <cs:effectRef idx="0"/>
    <cs:fontRef idx="minor">
      <a:schemeClr val="tx2"/>
    </cs:fontRef>
    <cs:defRPr sz="1195"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5"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5" kern="1200"/>
  </cs:chartArea>
  <cs:dataLabel>
    <cs:lnRef idx="0"/>
    <cs:fillRef idx="0"/>
    <cs:effectRef idx="0"/>
    <cs:fontRef idx="minor">
      <a:schemeClr val="tx2"/>
    </cs:fontRef>
    <cs:defRPr sz="1195"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5"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5"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30"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5"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5" kern="1200"/>
  </cs:valueAxis>
  <cs:wall>
    <cs:lnRef idx="0"/>
    <cs:fillRef idx="0"/>
    <cs:effectRef idx="0"/>
    <cs:fontRef idx="minor">
      <a:schemeClr val="tx2"/>
    </cs:fontRef>
  </cs:wall>
</cs:chartStyle>
</file>

<file path=ppt/charts/style2.xml><?xml version="1.0" encoding="utf-8"?>
<cs:chartStyle xmlns:cs="http://schemas.microsoft.com/office/drawing/2012/chartStyle" xmlns:a="http://schemas.openxmlformats.org/drawingml/2006/main" id="255">
  <cs:axisTitle>
    <cs:lnRef idx="0"/>
    <cs:fillRef idx="0"/>
    <cs:effectRef idx="0"/>
    <cs:fontRef idx="minor">
      <a:schemeClr val="tx2"/>
    </cs:fontRef>
    <cs:defRPr sz="1195"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5"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5" kern="1200"/>
  </cs:chartArea>
  <cs:dataLabel>
    <cs:lnRef idx="0"/>
    <cs:fillRef idx="0"/>
    <cs:effectRef idx="0"/>
    <cs:fontRef idx="minor">
      <a:schemeClr val="tx2"/>
    </cs:fontRef>
    <cs:defRPr sz="1195"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5"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5"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30"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5"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5" kern="1200"/>
  </cs:valueAxis>
  <cs:wall>
    <cs:lnRef idx="0"/>
    <cs:fillRef idx="0"/>
    <cs:effectRef idx="0"/>
    <cs:fontRef idx="minor">
      <a:schemeClr val="tx2"/>
    </cs:fontRef>
  </cs:wall>
</cs:chartStyle>
</file>

<file path=ppt/charts/style3.xml><?xml version="1.0" encoding="utf-8"?>
<cs:chartStyle xmlns:cs="http://schemas.microsoft.com/office/drawing/2012/chartStyle" xmlns:a="http://schemas.openxmlformats.org/drawingml/2006/main" id="255">
  <cs:axisTitle>
    <cs:lnRef idx="0"/>
    <cs:fillRef idx="0"/>
    <cs:effectRef idx="0"/>
    <cs:fontRef idx="minor">
      <a:schemeClr val="tx2"/>
    </cs:fontRef>
    <cs:defRPr sz="1195"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5"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5" kern="1200"/>
  </cs:chartArea>
  <cs:dataLabel>
    <cs:lnRef idx="0"/>
    <cs:fillRef idx="0"/>
    <cs:effectRef idx="0"/>
    <cs:fontRef idx="minor">
      <a:schemeClr val="tx2"/>
    </cs:fontRef>
    <cs:defRPr sz="1195"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5"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5"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30"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5"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5" kern="1200"/>
  </cs:valueAxis>
  <cs:wall>
    <cs:lnRef idx="0"/>
    <cs:fillRef idx="0"/>
    <cs:effectRef idx="0"/>
    <cs:fontRef idx="minor">
      <a:schemeClr val="tx2"/>
    </cs:fontRef>
  </cs:wall>
</cs:chartStyle>
</file>

<file path=ppt/charts/style4.xml><?xml version="1.0" encoding="utf-8"?>
<cs:chartStyle xmlns:cs="http://schemas.microsoft.com/office/drawing/2012/chartStyle" xmlns:a="http://schemas.openxmlformats.org/drawingml/2006/main" id="255">
  <cs:axisTitle>
    <cs:lnRef idx="0"/>
    <cs:fillRef idx="0"/>
    <cs:effectRef idx="0"/>
    <cs:fontRef idx="minor">
      <a:schemeClr val="tx2"/>
    </cs:fontRef>
    <cs:defRPr sz="1195"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5"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5" kern="1200"/>
  </cs:chartArea>
  <cs:dataLabel>
    <cs:lnRef idx="0"/>
    <cs:fillRef idx="0"/>
    <cs:effectRef idx="0"/>
    <cs:fontRef idx="minor">
      <a:schemeClr val="tx2"/>
    </cs:fontRef>
    <cs:defRPr sz="1195"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5"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5"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30"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5"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5" kern="1200"/>
  </cs:valueAxis>
  <cs:wall>
    <cs:lnRef idx="0"/>
    <cs:fillRef idx="0"/>
    <cs:effectRef idx="0"/>
    <cs:fontRef idx="minor">
      <a:schemeClr val="tx2"/>
    </cs:fontRef>
  </cs:wall>
</cs:chartStyle>
</file>

<file path=ppt/charts/style5.xml><?xml version="1.0" encoding="utf-8"?>
<cs:chartStyle xmlns:cs="http://schemas.microsoft.com/office/drawing/2012/chartStyle" xmlns:a="http://schemas.openxmlformats.org/drawingml/2006/main" id="255">
  <cs:axisTitle>
    <cs:lnRef idx="0"/>
    <cs:fillRef idx="0"/>
    <cs:effectRef idx="0"/>
    <cs:fontRef idx="minor">
      <a:schemeClr val="tx2"/>
    </cs:fontRef>
    <cs:defRPr sz="1195"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5"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5" kern="1200"/>
  </cs:chartArea>
  <cs:dataLabel>
    <cs:lnRef idx="0"/>
    <cs:fillRef idx="0"/>
    <cs:effectRef idx="0"/>
    <cs:fontRef idx="minor">
      <a:schemeClr val="tx2"/>
    </cs:fontRef>
    <cs:defRPr sz="1195"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5"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5"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30"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5"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5" kern="1200"/>
  </cs:valueAxis>
  <cs:wall>
    <cs:lnRef idx="0"/>
    <cs:fillRef idx="0"/>
    <cs:effectRef idx="0"/>
    <cs:fontRef idx="minor">
      <a:schemeClr val="tx2"/>
    </cs:fontRef>
  </cs:wall>
</cs:chartStyle>
</file>

<file path=ppt/drawings/_rels/vmlDrawing1.vml.rels><?xml version="1.0" encoding="UTF-8" standalone="yes"?>
<Relationships xmlns="http://schemas.openxmlformats.org/package/2006/relationships"><Relationship Id="rId3" Type="http://schemas.openxmlformats.org/officeDocument/2006/relationships/image" Target="../media/image39.wmf"/><Relationship Id="rId2" Type="http://schemas.openxmlformats.org/officeDocument/2006/relationships/image" Target="../media/image38.emf"/><Relationship Id="rId1" Type="http://schemas.openxmlformats.org/officeDocument/2006/relationships/image" Target="../media/image37.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67.emf"/></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72.wmf"/><Relationship Id="rId1" Type="http://schemas.openxmlformats.org/officeDocument/2006/relationships/image" Target="../media/image71.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image" Target="../media/image40.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44.wmf"/><Relationship Id="rId1" Type="http://schemas.openxmlformats.org/officeDocument/2006/relationships/image" Target="../media/image43.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48.wmf"/><Relationship Id="rId2" Type="http://schemas.openxmlformats.org/officeDocument/2006/relationships/image" Target="../media/image47.wmf"/><Relationship Id="rId1" Type="http://schemas.openxmlformats.org/officeDocument/2006/relationships/image" Target="../media/image46.emf"/></Relationships>
</file>

<file path=ppt/drawings/_rels/vmlDrawing5.vml.rels><?xml version="1.0" encoding="UTF-8" standalone="yes"?>
<Relationships xmlns="http://schemas.openxmlformats.org/package/2006/relationships"><Relationship Id="rId5" Type="http://schemas.openxmlformats.org/officeDocument/2006/relationships/image" Target="../media/image54.wmf"/><Relationship Id="rId4" Type="http://schemas.openxmlformats.org/officeDocument/2006/relationships/image" Target="../media/image53.wmf"/><Relationship Id="rId3" Type="http://schemas.openxmlformats.org/officeDocument/2006/relationships/image" Target="../media/image52.wmf"/><Relationship Id="rId2" Type="http://schemas.openxmlformats.org/officeDocument/2006/relationships/image" Target="../media/image51.wmf"/><Relationship Id="rId1" Type="http://schemas.openxmlformats.org/officeDocument/2006/relationships/image" Target="../media/image50.e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57.wmf"/><Relationship Id="rId1" Type="http://schemas.openxmlformats.org/officeDocument/2006/relationships/image" Target="../media/image56.e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61.wmf"/><Relationship Id="rId1" Type="http://schemas.openxmlformats.org/officeDocument/2006/relationships/image" Target="../media/image60.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64.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66.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微软雅黑" panose="020B0503020204020204" pitchFamily="34" charset="-122"/>
                <a:ea typeface="微软雅黑" panose="020B0503020204020204" pitchFamily="34" charset="-122"/>
              </a:defRPr>
            </a:lvl1pPr>
          </a:lstStyle>
          <a:p>
            <a:pPr>
              <a:defRPr/>
            </a:pPr>
            <a:endParaRPr lang="zh-CN" altLang="en-US" dirty="0"/>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a:latin typeface="微软雅黑" panose="020B0503020204020204" pitchFamily="34" charset="-122"/>
                <a:ea typeface="微软雅黑" panose="020B0503020204020204" pitchFamily="34" charset="-122"/>
              </a:defRPr>
            </a:lvl1pPr>
          </a:lstStyle>
          <a:p>
            <a:pPr>
              <a:defRPr/>
            </a:pPr>
            <a:fld id="{276123E4-4C7F-4FE4-BE3C-67F6514FFE8D}" type="datetimeFigureOut">
              <a:rPr lang="zh-CN" altLang="en-US" smtClean="0"/>
            </a:fld>
            <a:endParaRPr lang="zh-CN" altLang="en-US" dirty="0"/>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zh-CN" altLang="en-US" noProof="0" dirty="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noProof="0" dirty="0"/>
              <a:t>编辑母版文本样式</a:t>
            </a:r>
            <a:endParaRPr lang="zh-CN" altLang="en-US" noProof="0" dirty="0"/>
          </a:p>
          <a:p>
            <a:pPr lvl="1"/>
            <a:r>
              <a:rPr lang="zh-CN" altLang="en-US" noProof="0" dirty="0"/>
              <a:t>第二级</a:t>
            </a:r>
            <a:endParaRPr lang="zh-CN" altLang="en-US" noProof="0" dirty="0"/>
          </a:p>
          <a:p>
            <a:pPr lvl="2"/>
            <a:r>
              <a:rPr lang="zh-CN" altLang="en-US" noProof="0" dirty="0"/>
              <a:t>第三级</a:t>
            </a:r>
            <a:endParaRPr lang="zh-CN" altLang="en-US" noProof="0" dirty="0"/>
          </a:p>
          <a:p>
            <a:pPr lvl="3"/>
            <a:r>
              <a:rPr lang="zh-CN" altLang="en-US" noProof="0" dirty="0"/>
              <a:t>第四级</a:t>
            </a:r>
            <a:endParaRPr lang="zh-CN" altLang="en-US" noProof="0" dirty="0"/>
          </a:p>
          <a:p>
            <a:pPr lvl="4"/>
            <a:r>
              <a:rPr lang="zh-CN" altLang="en-US" noProof="0" dirty="0"/>
              <a:t>第五级</a:t>
            </a:r>
            <a:endParaRPr lang="zh-CN" altLang="en-US" noProof="0" dirty="0"/>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a:latin typeface="微软雅黑" panose="020B0503020204020204" pitchFamily="34" charset="-122"/>
                <a:ea typeface="微软雅黑" panose="020B0503020204020204" pitchFamily="34" charset="-122"/>
              </a:defRPr>
            </a:lvl1pPr>
          </a:lstStyle>
          <a:p>
            <a:pPr>
              <a:defRPr/>
            </a:pPr>
            <a:endParaRPr lang="zh-CN" altLang="en-US" dirty="0"/>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eaLnBrk="1" fontAlgn="auto" hangingPunct="1">
              <a:spcBef>
                <a:spcPts val="0"/>
              </a:spcBef>
              <a:spcAft>
                <a:spcPts val="0"/>
              </a:spcAft>
              <a:defRPr sz="1200">
                <a:latin typeface="微软雅黑" panose="020B0503020204020204" pitchFamily="34" charset="-122"/>
                <a:ea typeface="微软雅黑" panose="020B0503020204020204" pitchFamily="34" charset="-122"/>
              </a:defRPr>
            </a:lvl1pPr>
          </a:lstStyle>
          <a:p>
            <a:pPr>
              <a:defRPr/>
            </a:pPr>
            <a:fld id="{CD7A2CCA-E5D5-4859-8035-B358016F08F8}" type="slidenum">
              <a:rPr lang="zh-CN" altLang="en-US" smtClean="0"/>
            </a:fld>
            <a:endParaRPr lang="zh-CN" altLang="en-US" dirty="0"/>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微软雅黑" panose="020B0503020204020204" pitchFamily="34" charset="-122"/>
        <a:ea typeface="微软雅黑" panose="020B0503020204020204" pitchFamily="34" charset="-122"/>
        <a:cs typeface="+mn-cs"/>
      </a:defRPr>
    </a:lvl1pPr>
    <a:lvl2pPr marL="457200" algn="l" rtl="0" eaLnBrk="0" fontAlgn="base" hangingPunct="0">
      <a:spcBef>
        <a:spcPct val="30000"/>
      </a:spcBef>
      <a:spcAft>
        <a:spcPct val="0"/>
      </a:spcAft>
      <a:defRPr sz="1200" kern="1200">
        <a:solidFill>
          <a:schemeClr val="tx1"/>
        </a:solidFill>
        <a:latin typeface="微软雅黑" panose="020B0503020204020204" pitchFamily="34" charset="-122"/>
        <a:ea typeface="微软雅黑" panose="020B0503020204020204" pitchFamily="34" charset="-122"/>
        <a:cs typeface="+mn-cs"/>
      </a:defRPr>
    </a:lvl2pPr>
    <a:lvl3pPr marL="914400" algn="l" rtl="0" eaLnBrk="0" fontAlgn="base" hangingPunct="0">
      <a:spcBef>
        <a:spcPct val="30000"/>
      </a:spcBef>
      <a:spcAft>
        <a:spcPct val="0"/>
      </a:spcAft>
      <a:defRPr sz="1200" kern="1200">
        <a:solidFill>
          <a:schemeClr val="tx1"/>
        </a:solidFill>
        <a:latin typeface="微软雅黑" panose="020B0503020204020204" pitchFamily="34" charset="-122"/>
        <a:ea typeface="微软雅黑" panose="020B0503020204020204" pitchFamily="34" charset="-122"/>
        <a:cs typeface="+mn-cs"/>
      </a:defRPr>
    </a:lvl3pPr>
    <a:lvl4pPr marL="1371600" algn="l" rtl="0" eaLnBrk="0" fontAlgn="base" hangingPunct="0">
      <a:spcBef>
        <a:spcPct val="30000"/>
      </a:spcBef>
      <a:spcAft>
        <a:spcPct val="0"/>
      </a:spcAft>
      <a:defRPr sz="1200" kern="1200">
        <a:solidFill>
          <a:schemeClr val="tx1"/>
        </a:solidFill>
        <a:latin typeface="微软雅黑" panose="020B0503020204020204" pitchFamily="34" charset="-122"/>
        <a:ea typeface="微软雅黑" panose="020B0503020204020204" pitchFamily="34" charset="-122"/>
        <a:cs typeface="+mn-cs"/>
      </a:defRPr>
    </a:lvl4pPr>
    <a:lvl5pPr marL="1828800" algn="l" rtl="0" eaLnBrk="0" fontAlgn="base" hangingPunct="0">
      <a:spcBef>
        <a:spcPct val="30000"/>
      </a:spcBef>
      <a:spcAft>
        <a:spcPct val="0"/>
      </a:spcAft>
      <a:defRPr sz="1200" kern="1200">
        <a:solidFill>
          <a:schemeClr val="tx1"/>
        </a:solidFill>
        <a:latin typeface="微软雅黑" panose="020B0503020204020204" pitchFamily="34" charset="-122"/>
        <a:ea typeface="微软雅黑" panose="020B0503020204020204"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sym typeface="+mn-ea"/>
              </a:rPr>
              <a:t>各位评审专家老师好，我是王润言，我毕业论文的题目是</a:t>
            </a:r>
            <a:r>
              <a:rPr lang="en-US" altLang="zh-CN" dirty="0">
                <a:sym typeface="+mn-ea"/>
              </a:rPr>
              <a:t>基于FPGA的GFSK信号解调算法设计和实现</a:t>
            </a:r>
            <a:r>
              <a:rPr lang="zh-CN" altLang="en-US" dirty="0">
                <a:sym typeface="+mn-ea"/>
              </a:rPr>
              <a:t>。</a:t>
            </a:r>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首先介绍帧格式。一帧突发</a:t>
            </a:r>
            <a:r>
              <a:rPr lang="en-US" altLang="zh-CN"/>
              <a:t>GFSK</a:t>
            </a:r>
            <a:r>
              <a:rPr lang="zh-CN" altLang="en-US"/>
              <a:t>信号的开头是前导码，用于频率偏移估计，随后是同步字，用于帧头检测，接着是长度字，用于确定数据段的长度，数据段则包含了待解调的信息，最后是</a:t>
            </a:r>
            <a:r>
              <a:rPr lang="en-US" altLang="zh-CN"/>
              <a:t>CRC</a:t>
            </a:r>
            <a:r>
              <a:rPr lang="zh-CN" altLang="en-US"/>
              <a:t>校验码，用于检测是否存在误码。</a:t>
            </a:r>
            <a:r>
              <a:rPr lang="zh-CN" altLang="en-US">
                <a:sym typeface="+mn-ea"/>
              </a:rPr>
              <a:t>接下来</a:t>
            </a:r>
            <a:r>
              <a:rPr lang="zh-CN" altLang="en-US">
                <a:sym typeface="+mn-ea"/>
              </a:rPr>
              <a:t>详细介绍各</a:t>
            </a:r>
            <a:r>
              <a:rPr lang="zh-CN" altLang="en-US">
                <a:sym typeface="+mn-ea"/>
              </a:rPr>
              <a:t>算法。</a:t>
            </a:r>
            <a:endParaRPr lang="zh-CN" altLang="en-US">
              <a:sym typeface="+mn-ea"/>
            </a:endParaRPr>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本研究的帧同步算法参考了差分后验累加算法。如右侧流程图所示，该算法通过截取接收到的突发信号的一段与标准差分序列进行相关计算，并进行阈值判断与峰值判断，从而确定同步字的起始位置，间接确定了信号的</a:t>
            </a:r>
            <a:r>
              <a:rPr lang="zh-CN" altLang="en-US"/>
              <a:t>帧头。</a:t>
            </a:r>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sym typeface="+mn-ea"/>
              </a:rPr>
              <a:t>结果表明帧同步能在指定信噪比下完成</a:t>
            </a:r>
            <a:r>
              <a:rPr lang="zh-CN" altLang="en-US">
                <a:sym typeface="+mn-ea"/>
              </a:rPr>
              <a:t>。</a:t>
            </a:r>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本研究的频率偏移估计与补偿算法利用了前导码的周期性，以及</a:t>
            </a:r>
            <a:r>
              <a:rPr lang="en-US" altLang="zh-CN"/>
              <a:t>GFSK</a:t>
            </a:r>
            <a:r>
              <a:rPr lang="zh-CN" altLang="en-US"/>
              <a:t>基带信号自身共轭相乘为常数的特性，通过将标准前导码与前导码进行共轭相乘，可以提取出频率偏移分量，再使用频率估计算法估计频率偏移量，最后对接收信号进行</a:t>
            </a:r>
            <a:r>
              <a:rPr lang="zh-CN" altLang="en-US"/>
              <a:t>频率补偿，如右图所示。</a:t>
            </a:r>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t>不同频率估计算法</a:t>
            </a:r>
            <a:r>
              <a:rPr lang="zh-CN"/>
              <a:t>的</a:t>
            </a:r>
            <a:r>
              <a:t>误差</a:t>
            </a:r>
            <a:r>
              <a:rPr lang="zh-CN"/>
              <a:t>如图所示。</a:t>
            </a:r>
            <a:r>
              <a:rPr lang="zh-CN" altLang="en-US"/>
              <a:t>其中</a:t>
            </a:r>
            <a:r>
              <a:rPr lang="en-US" altLang="zh-CN">
                <a:sym typeface="+mn-ea"/>
              </a:rPr>
              <a:t>L&amp;R</a:t>
            </a:r>
            <a:r>
              <a:rPr lang="zh-CN" altLang="en-US">
                <a:sym typeface="+mn-ea"/>
              </a:rPr>
              <a:t>算法</a:t>
            </a:r>
            <a:r>
              <a:rPr lang="zh-CN" altLang="en-US"/>
              <a:t>估计误差最小，</a:t>
            </a:r>
            <a:r>
              <a:rPr lang="zh-CN" altLang="en-US"/>
              <a:t>且易于</a:t>
            </a:r>
            <a:r>
              <a:rPr lang="zh-CN" altLang="en-US"/>
              <a:t>硬件实现。</a:t>
            </a:r>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t>帧同步算法确定的帧头位置实际存在定时误差，故需要进行位同步，即确保解调的抽样判决点为最佳抽样判决点。本研究在位同步算法进行了创新设计，该算法利用</a:t>
            </a:r>
            <a:r>
              <a:rPr lang="zh-CN">
                <a:sym typeface="+mn-ea"/>
              </a:rPr>
              <a:t>前导码相位的峰值特性，通过遍历确定峰值下标，其与理论下标的差值即为定时误差，并以此进行定时误差的补偿。</a:t>
            </a:r>
            <a:endParaRPr lang="zh-CN"/>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t>未经过位同步算法的定时误差接近两个采样周期，而位同步算法能将定时误差下降至到一个采样周期以下。</a:t>
            </a:r>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t>实际应用中，</a:t>
            </a:r>
            <a:r>
              <a:t>单抽样判决点的差分检测法</a:t>
            </a:r>
            <a:r>
              <a:rPr lang="zh-CN"/>
              <a:t>会收噪声与定时误差影响，误码率</a:t>
            </a:r>
            <a:r>
              <a:t>显著提高</a:t>
            </a:r>
            <a:r>
              <a:rPr lang="zh-CN"/>
              <a:t>。故本研究优化了解调算法，额外设置了抽样判决点，并通过计算配对采样点相位差信息和的平均值来进行判决。</a:t>
            </a:r>
            <a:endParaRPr lang="zh-CN"/>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t>同误码率下</a:t>
            </a:r>
            <a:r>
              <a:rPr lang="zh-CN"/>
              <a:t>优化后的</a:t>
            </a:r>
            <a:r>
              <a:t>解调算法</a:t>
            </a:r>
            <a:r>
              <a:rPr lang="zh-CN"/>
              <a:t>的信噪比</a:t>
            </a:r>
            <a:r>
              <a:t>低1dB，故优化后的解调算法能够提升解调性能。</a:t>
            </a:r>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t>为避免结果的随机性，可以按照右侧流程图仿真多组数据包的接收过程，结果如左图所示。可以看到，</a:t>
            </a:r>
            <a:r>
              <a:rPr>
                <a:sym typeface="+mn-ea"/>
              </a:rPr>
              <a:t>在</a:t>
            </a:r>
            <a:r>
              <a:rPr lang="en-US">
                <a:sym typeface="+mn-ea"/>
              </a:rPr>
              <a:t>Eb/N0=13</a:t>
            </a:r>
            <a:r>
              <a:rPr>
                <a:sym typeface="+mn-ea"/>
              </a:rPr>
              <a:t>dB时的误码率</a:t>
            </a:r>
            <a:r>
              <a:rPr lang="zh-CN">
                <a:sym typeface="+mn-ea"/>
              </a:rPr>
              <a:t>约</a:t>
            </a:r>
            <a:r>
              <a:rPr>
                <a:sym typeface="+mn-ea"/>
              </a:rPr>
              <a:t>为</a:t>
            </a:r>
            <a:r>
              <a:rPr lang="en-US">
                <a:sym typeface="+mn-ea"/>
              </a:rPr>
              <a:t>10</a:t>
            </a:r>
            <a:r>
              <a:rPr lang="zh-CN" altLang="en-US">
                <a:sym typeface="+mn-ea"/>
              </a:rPr>
              <a:t>的</a:t>
            </a:r>
            <a:r>
              <a:rPr lang="en-US" altLang="zh-CN">
                <a:sym typeface="+mn-ea"/>
              </a:rPr>
              <a:t>-4</a:t>
            </a:r>
            <a:r>
              <a:rPr lang="zh-CN" altLang="en-US">
                <a:sym typeface="+mn-ea"/>
              </a:rPr>
              <a:t>次方，</a:t>
            </a:r>
            <a:r>
              <a:rPr lang="en-US">
                <a:sym typeface="+mn-ea"/>
              </a:rPr>
              <a:t>16</a:t>
            </a:r>
            <a:r>
              <a:rPr>
                <a:sym typeface="+mn-ea"/>
              </a:rPr>
              <a:t>dB时误码率为0，满足了MATLAB仿真对误码率的性能指标</a:t>
            </a:r>
            <a:r>
              <a:rPr lang="zh-CN">
                <a:sym typeface="+mn-ea"/>
              </a:rPr>
              <a:t>。同时</a:t>
            </a:r>
            <a:r>
              <a:t>本文设计的位同步算法以及频率偏移估计与补偿对解调性能各有一定的提升</a:t>
            </a:r>
            <a:r>
              <a:rPr lang="zh-CN"/>
              <a:t>。</a:t>
            </a:r>
            <a:endParaRPr lang="zh-CN"/>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sym typeface="+mn-ea"/>
              </a:rPr>
              <a:t>答辩的主要内容包括，</a:t>
            </a:r>
            <a:r>
              <a:rPr lang="en-US" altLang="zh-CN" dirty="0">
                <a:sym typeface="+mn-ea"/>
              </a:rPr>
              <a:t>1</a:t>
            </a:r>
            <a:r>
              <a:rPr lang="zh-CN" altLang="en-US" dirty="0">
                <a:sym typeface="+mn-ea"/>
              </a:rPr>
              <a:t>研究背景，</a:t>
            </a:r>
            <a:r>
              <a:rPr lang="en-US" altLang="zh-CN" dirty="0">
                <a:sym typeface="+mn-ea"/>
              </a:rPr>
              <a:t>2</a:t>
            </a:r>
            <a:r>
              <a:rPr lang="zh-CN" altLang="en-US" dirty="0">
                <a:sym typeface="+mn-ea"/>
              </a:rPr>
              <a:t>研究内容，</a:t>
            </a:r>
            <a:r>
              <a:rPr lang="en-US" altLang="zh-CN" dirty="0">
                <a:sym typeface="+mn-ea"/>
              </a:rPr>
              <a:t>3GFSK</a:t>
            </a:r>
            <a:r>
              <a:rPr lang="zh-CN" altLang="en-US" dirty="0">
                <a:sym typeface="+mn-ea"/>
              </a:rPr>
              <a:t>解调系统</a:t>
            </a:r>
            <a:r>
              <a:rPr lang="zh-CN" altLang="en-US" dirty="0">
                <a:sym typeface="+mn-ea"/>
              </a:rPr>
              <a:t>的方案设计与仿真，</a:t>
            </a:r>
            <a:r>
              <a:rPr lang="en-US" altLang="zh-CN" dirty="0">
                <a:sym typeface="+mn-ea"/>
              </a:rPr>
              <a:t>4GFSK</a:t>
            </a:r>
            <a:r>
              <a:rPr lang="zh-CN" altLang="en-US" dirty="0">
                <a:sym typeface="+mn-ea"/>
              </a:rPr>
              <a:t>解调系统的</a:t>
            </a:r>
            <a:r>
              <a:rPr lang="en-US" altLang="zh-CN" dirty="0">
                <a:sym typeface="+mn-ea"/>
              </a:rPr>
              <a:t>Verilog</a:t>
            </a:r>
            <a:r>
              <a:rPr lang="zh-CN" altLang="en-US" dirty="0">
                <a:sym typeface="+mn-ea"/>
              </a:rPr>
              <a:t>硬件实现，</a:t>
            </a:r>
            <a:r>
              <a:rPr lang="en-US" altLang="zh-CN" dirty="0">
                <a:sym typeface="+mn-ea"/>
              </a:rPr>
              <a:t>5</a:t>
            </a:r>
            <a:r>
              <a:rPr lang="zh-CN" altLang="en-US" dirty="0">
                <a:sym typeface="+mn-ea"/>
              </a:rPr>
              <a:t>论文工作的</a:t>
            </a:r>
            <a:r>
              <a:rPr lang="zh-CN" altLang="en-US" dirty="0">
                <a:sym typeface="+mn-ea"/>
              </a:rPr>
              <a:t>总结</a:t>
            </a:r>
            <a:endParaRPr lang="zh-CN" altLang="en-US" dirty="0">
              <a:sym typeface="+mn-ea"/>
            </a:endParaRPr>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t>对</a:t>
            </a:r>
            <a:r>
              <a:t>MATLAB</a:t>
            </a:r>
            <a:r>
              <a:rPr lang="zh-CN"/>
              <a:t>仿真进行定点化</a:t>
            </a:r>
            <a:r>
              <a:t>，以验证定点数下解调系统的性能</a:t>
            </a:r>
            <a:r>
              <a:rPr lang="zh-CN"/>
              <a:t>符合指标</a:t>
            </a:r>
            <a:r>
              <a:t>。</a:t>
            </a:r>
            <a:r>
              <a:rPr lang="zh-CN"/>
              <a:t>结果表明，该GFSK解调方案的定点仿真结果与浮点仿真结果差距在2dB以内，且定点仿真情况下同样满足性能指标。</a:t>
            </a:r>
            <a:r>
              <a:rPr lang="zh-CN">
                <a:sym typeface="+mn-ea"/>
              </a:rPr>
              <a:t>故可以根据此方案进行硬件实现。</a:t>
            </a:r>
            <a:endParaRPr lang="zh-CN"/>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sym typeface="+mn-ea"/>
              </a:rPr>
              <a:t>第四部分介绍</a:t>
            </a:r>
            <a:r>
              <a:rPr lang="en-US" altLang="zh-CN" dirty="0">
                <a:sym typeface="+mn-ea"/>
              </a:rPr>
              <a:t>GFSK</a:t>
            </a:r>
            <a:r>
              <a:rPr lang="zh-CN" altLang="en-US" dirty="0">
                <a:sym typeface="+mn-ea"/>
              </a:rPr>
              <a:t>解调系统的</a:t>
            </a:r>
            <a:r>
              <a:rPr lang="en-US" altLang="zh-CN" dirty="0">
                <a:sym typeface="+mn-ea"/>
              </a:rPr>
              <a:t>FPGA</a:t>
            </a:r>
            <a:r>
              <a:rPr lang="zh-CN" altLang="en-US" dirty="0">
                <a:sym typeface="+mn-ea"/>
              </a:rPr>
              <a:t>硬件</a:t>
            </a:r>
            <a:r>
              <a:rPr lang="zh-CN" altLang="en-US" dirty="0">
                <a:sym typeface="+mn-ea"/>
              </a:rPr>
              <a:t>实现</a:t>
            </a:r>
            <a:endParaRPr lang="zh-CN" altLang="en-US" dirty="0">
              <a:sym typeface="+mn-ea"/>
            </a:endParaRPr>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整体硬件框架如图所示，包括时钟模块、控制模块、数据存储与处理模块以及各算法的硬件</a:t>
            </a:r>
            <a:r>
              <a:rPr lang="zh-CN" altLang="en-US"/>
              <a:t>模块。</a:t>
            </a:r>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t>为测试该系统在</a:t>
            </a:r>
            <a:r>
              <a:rPr lang="zh-CN"/>
              <a:t>不同</a:t>
            </a:r>
            <a:r>
              <a:t>信噪比下的误码率，需要联合MATLAB软件生成相关数据输入解调系统进行测试。</a:t>
            </a:r>
            <a:r>
              <a:rPr lang="zh-CN"/>
              <a:t>为避免结果的随机性，测试生成</a:t>
            </a:r>
            <a:r>
              <a:rPr lang="en-US" altLang="zh-CN"/>
              <a:t>1000</a:t>
            </a:r>
            <a:r>
              <a:rPr lang="zh-CN" altLang="en-US"/>
              <a:t>帧数据包的相关数据</a:t>
            </a:r>
            <a:r>
              <a:rPr lang="zh-CN"/>
              <a:t>。</a:t>
            </a:r>
            <a:r>
              <a:rPr lang="zh-CN">
                <a:sym typeface="+mn-ea"/>
              </a:rPr>
              <a:t>其包含突发GFSK信号的I路和Q路信息、原始数据以及每帧的长度，并保存入相应文件。随后Vivado中的测试文件利用使用读取文件的数将相关测试数据输入解调系统。</a:t>
            </a:r>
            <a:endParaRPr lang="zh-CN">
              <a:sym typeface="+mn-ea"/>
            </a:endParaRPr>
          </a:p>
          <a:p>
            <a:endParaRPr lang="zh-CN"/>
          </a:p>
          <a:p>
            <a:r>
              <a:t>MATLAB联合Vivado的RTL仿真测试</a:t>
            </a:r>
            <a:r>
              <a:rPr lang="zh-CN"/>
              <a:t>的性能指标如下表</a:t>
            </a:r>
            <a:r>
              <a:rPr lang="zh-CN"/>
              <a:t>所示。</a:t>
            </a:r>
            <a:endParaRPr lang="zh-CN"/>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t>根据性能指标进行联合仿真的结果如下所示。</a:t>
            </a:r>
            <a:r>
              <a:rPr lang="zh-CN" altLang="en-US" dirty="0">
                <a:solidFill>
                  <a:prstClr val="black"/>
                </a:solidFill>
                <a:latin typeface="Times New Roman" panose="02020603050405020304" charset="0"/>
                <a:cs typeface="Times New Roman" panose="02020603050405020304" charset="0"/>
                <a:sym typeface="+mn-ea"/>
              </a:rPr>
              <a:t>信噪比</a:t>
            </a:r>
            <a:r>
              <a:rPr lang="en-US" dirty="0">
                <a:solidFill>
                  <a:prstClr val="black"/>
                </a:solidFill>
                <a:latin typeface="Times New Roman" panose="02020603050405020304" charset="0"/>
                <a:cs typeface="Times New Roman" panose="02020603050405020304" charset="0"/>
                <a:sym typeface="+mn-ea"/>
              </a:rPr>
              <a:t>14dB</a:t>
            </a:r>
            <a:r>
              <a:rPr lang="zh-CN" altLang="en-US" dirty="0">
                <a:solidFill>
                  <a:prstClr val="black"/>
                </a:solidFill>
                <a:latin typeface="Times New Roman" panose="02020603050405020304" charset="0"/>
                <a:cs typeface="Times New Roman" panose="02020603050405020304" charset="0"/>
                <a:sym typeface="+mn-ea"/>
              </a:rPr>
              <a:t>下误码率为</a:t>
            </a:r>
            <a:r>
              <a:rPr lang="en-US" altLang="zh-CN" dirty="0">
                <a:solidFill>
                  <a:prstClr val="black"/>
                </a:solidFill>
                <a:latin typeface="Times New Roman" panose="02020603050405020304" charset="0"/>
                <a:cs typeface="Times New Roman" panose="02020603050405020304" charset="0"/>
                <a:sym typeface="+mn-ea"/>
              </a:rPr>
              <a:t>2.994x10</a:t>
            </a:r>
            <a:r>
              <a:rPr lang="zh-CN" altLang="en-US" dirty="0">
                <a:solidFill>
                  <a:prstClr val="black"/>
                </a:solidFill>
                <a:latin typeface="Times New Roman" panose="02020603050405020304" charset="0"/>
                <a:cs typeface="Times New Roman" panose="02020603050405020304" charset="0"/>
                <a:sym typeface="+mn-ea"/>
              </a:rPr>
              <a:t>的</a:t>
            </a:r>
            <a:r>
              <a:rPr lang="en-US" altLang="zh-CN" dirty="0">
                <a:solidFill>
                  <a:prstClr val="black"/>
                </a:solidFill>
                <a:latin typeface="Times New Roman" panose="02020603050405020304" charset="0"/>
                <a:cs typeface="Times New Roman" panose="02020603050405020304" charset="0"/>
                <a:sym typeface="+mn-ea"/>
              </a:rPr>
              <a:t>-4</a:t>
            </a:r>
            <a:r>
              <a:rPr lang="zh-CN" altLang="en-US" dirty="0">
                <a:solidFill>
                  <a:prstClr val="black"/>
                </a:solidFill>
                <a:latin typeface="Times New Roman" panose="02020603050405020304" charset="0"/>
                <a:cs typeface="Times New Roman" panose="02020603050405020304" charset="0"/>
                <a:sym typeface="+mn-ea"/>
              </a:rPr>
              <a:t>次方，</a:t>
            </a:r>
            <a:r>
              <a:rPr lang="zh-CN" altLang="en-US" dirty="0">
                <a:solidFill>
                  <a:prstClr val="black"/>
                </a:solidFill>
                <a:latin typeface="Times New Roman" panose="02020603050405020304" charset="0"/>
                <a:cs typeface="Times New Roman" panose="02020603050405020304" charset="0"/>
                <a:sym typeface="+mn-ea"/>
              </a:rPr>
              <a:t>信噪比</a:t>
            </a:r>
            <a:r>
              <a:rPr lang="en-US" dirty="0">
                <a:solidFill>
                  <a:prstClr val="black"/>
                </a:solidFill>
                <a:latin typeface="Times New Roman" panose="02020603050405020304" charset="0"/>
                <a:cs typeface="Times New Roman" panose="02020603050405020304" charset="0"/>
                <a:sym typeface="+mn-ea"/>
              </a:rPr>
              <a:t>17dB</a:t>
            </a:r>
            <a:r>
              <a:rPr lang="zh-CN" altLang="en-US" dirty="0">
                <a:solidFill>
                  <a:prstClr val="black"/>
                </a:solidFill>
                <a:latin typeface="Times New Roman" panose="02020603050405020304" charset="0"/>
                <a:cs typeface="Times New Roman" panose="02020603050405020304" charset="0"/>
                <a:sym typeface="+mn-ea"/>
              </a:rPr>
              <a:t>下误码率为</a:t>
            </a:r>
            <a:r>
              <a:rPr lang="en-US" altLang="zh-CN" dirty="0">
                <a:solidFill>
                  <a:prstClr val="black"/>
                </a:solidFill>
                <a:latin typeface="Times New Roman" panose="02020603050405020304" charset="0"/>
                <a:cs typeface="Times New Roman" panose="02020603050405020304" charset="0"/>
                <a:sym typeface="+mn-ea"/>
              </a:rPr>
              <a:t>9.315x10</a:t>
            </a:r>
            <a:r>
              <a:rPr lang="zh-CN" altLang="en-US" dirty="0">
                <a:solidFill>
                  <a:prstClr val="black"/>
                </a:solidFill>
                <a:latin typeface="Times New Roman" panose="02020603050405020304" charset="0"/>
                <a:cs typeface="Times New Roman" panose="02020603050405020304" charset="0"/>
                <a:sym typeface="+mn-ea"/>
              </a:rPr>
              <a:t>的</a:t>
            </a:r>
            <a:r>
              <a:rPr lang="en-US" altLang="zh-CN" dirty="0">
                <a:solidFill>
                  <a:prstClr val="black"/>
                </a:solidFill>
                <a:latin typeface="Times New Roman" panose="02020603050405020304" charset="0"/>
                <a:cs typeface="Times New Roman" panose="02020603050405020304" charset="0"/>
                <a:sym typeface="+mn-ea"/>
              </a:rPr>
              <a:t>-6</a:t>
            </a:r>
            <a:r>
              <a:rPr lang="zh-CN" altLang="en-US" dirty="0">
                <a:solidFill>
                  <a:prstClr val="black"/>
                </a:solidFill>
                <a:latin typeface="Times New Roman" panose="02020603050405020304" charset="0"/>
                <a:cs typeface="Times New Roman" panose="02020603050405020304" charset="0"/>
                <a:sym typeface="+mn-ea"/>
              </a:rPr>
              <a:t>次方。</a:t>
            </a:r>
            <a:endParaRPr lang="en-US" altLang="zh-CN" dirty="0">
              <a:solidFill>
                <a:prstClr val="black"/>
              </a:solidFill>
              <a:latin typeface="Times New Roman" panose="02020603050405020304" charset="0"/>
              <a:cs typeface="Times New Roman" panose="02020603050405020304" charset="0"/>
              <a:sym typeface="+mn-ea"/>
            </a:endParaRPr>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继续测试</a:t>
            </a:r>
            <a:r>
              <a:rPr lang="en-US" altLang="zh-CN"/>
              <a:t>Eb/N0=15</a:t>
            </a:r>
            <a:r>
              <a:rPr lang="zh-CN" altLang="en-US"/>
              <a:t>和</a:t>
            </a:r>
            <a:r>
              <a:rPr lang="en-US" altLang="zh-CN"/>
              <a:t>16dB</a:t>
            </a:r>
            <a:r>
              <a:rPr lang="zh-CN" altLang="en-US"/>
              <a:t>下解调系统的误码率，得到上图的测试结果。如图所示，本研究实现的</a:t>
            </a:r>
            <a:r>
              <a:rPr lang="en-US" altLang="zh-CN"/>
              <a:t>GFSK</a:t>
            </a:r>
            <a:r>
              <a:rPr lang="zh-CN" altLang="en-US"/>
              <a:t>解调系统的</a:t>
            </a:r>
            <a:r>
              <a:rPr lang="en-US" altLang="zh-CN"/>
              <a:t>Verilog</a:t>
            </a:r>
            <a:r>
              <a:rPr lang="zh-CN" altLang="en-US"/>
              <a:t>硬件实现能够满足既定</a:t>
            </a:r>
            <a:r>
              <a:rPr lang="zh-CN" altLang="en-US"/>
              <a:t>指标。</a:t>
            </a:r>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sym typeface="+mn-ea"/>
              </a:rPr>
              <a:t>第</a:t>
            </a:r>
            <a:r>
              <a:rPr lang="zh-CN" altLang="en-US" dirty="0">
                <a:sym typeface="+mn-ea"/>
              </a:rPr>
              <a:t>五部分对工作进行</a:t>
            </a:r>
            <a:r>
              <a:rPr lang="zh-CN" altLang="en-US" dirty="0">
                <a:sym typeface="+mn-ea"/>
              </a:rPr>
              <a:t>总结</a:t>
            </a:r>
            <a:endParaRPr lang="zh-CN" altLang="en-US" dirty="0">
              <a:sym typeface="+mn-ea"/>
            </a:endParaRPr>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备注占位符 2"/>
              <p:cNvSpPr>
                <a:spLocks noGrp="1"/>
              </p:cNvSpPr>
              <p:nvPr>
                <p:ph type="body" idx="1"/>
              </p:nvPr>
            </p:nvSpPr>
            <p:spPr/>
            <p:txBody>
              <a:bodyPr/>
              <a:lstStyle/>
              <a:p>
                <a:pPr marL="342900" indent="-342900" algn="just">
                  <a:lnSpc>
                    <a:spcPct val="130000"/>
                  </a:lnSpc>
                  <a:spcBef>
                    <a:spcPts val="600"/>
                  </a:spcBef>
                  <a:spcAft>
                    <a:spcPts val="600"/>
                  </a:spcAft>
                  <a:buClr>
                    <a:srgbClr val="006C39"/>
                  </a:buClr>
                  <a:buFont typeface="Wingdings" panose="05000000000000000000" pitchFamily="2" charset="2"/>
                  <a:buChar char="n"/>
                  <a:defRPr/>
                </a:pPr>
                <a:r>
                  <a:rPr lang="zh-CN" altLang="en-US" dirty="0">
                    <a:solidFill>
                      <a:prstClr val="black"/>
                    </a:solidFill>
                    <a:sym typeface="+mn-ea"/>
                  </a:rPr>
                  <a:t>本研究基于</a:t>
                </a:r>
                <a:r>
                  <a:rPr lang="en-US" altLang="zh-CN" dirty="0">
                    <a:solidFill>
                      <a:prstClr val="black"/>
                    </a:solidFill>
                    <a:sym typeface="+mn-ea"/>
                  </a:rPr>
                  <a:t>GFSK</a:t>
                </a:r>
                <a:r>
                  <a:rPr lang="zh-CN" altLang="en-US" dirty="0">
                    <a:solidFill>
                      <a:prstClr val="black"/>
                    </a:solidFill>
                    <a:sym typeface="+mn-ea"/>
                  </a:rPr>
                  <a:t>调制技术以及</a:t>
                </a:r>
                <a:r>
                  <a:rPr lang="en-US" altLang="zh-CN" dirty="0">
                    <a:solidFill>
                      <a:prstClr val="black"/>
                    </a:solidFill>
                    <a:sym typeface="+mn-ea"/>
                  </a:rPr>
                  <a:t>FPGA</a:t>
                </a:r>
                <a:r>
                  <a:rPr lang="zh-CN" altLang="en-US" dirty="0">
                    <a:solidFill>
                      <a:prstClr val="black"/>
                    </a:solidFill>
                    <a:sym typeface="+mn-ea"/>
                  </a:rPr>
                  <a:t>设计平台，针对</a:t>
                </a:r>
                <a14:m>
                  <m:oMath xmlns:m="http://schemas.openxmlformats.org/officeDocument/2006/math">
                    <m:sSub>
                      <m:sSubPr>
                        <m:ctrlPr>
                          <a:rPr lang="en-US" altLang="zh-CN" i="1" dirty="0">
                            <a:solidFill>
                              <a:prstClr val="black"/>
                            </a:solidFill>
                            <a:latin typeface="Cambria Math" panose="02040503050406030204" charset="0"/>
                            <a:cs typeface="Cambria Math" panose="02040503050406030204" charset="0"/>
                          </a:rPr>
                        </m:ctrlPr>
                      </m:sSubPr>
                      <m:e>
                        <m:r>
                          <a:rPr lang="en-US" altLang="zh-CN" i="1" dirty="0">
                            <a:solidFill>
                              <a:prstClr val="black"/>
                            </a:solidFill>
                            <a:latin typeface="Cambria Math" panose="02040503050406030204" charset="0"/>
                            <a:cs typeface="Cambria Math" panose="02040503050406030204" charset="0"/>
                          </a:rPr>
                          <m:t>𝐸</m:t>
                        </m:r>
                      </m:e>
                      <m:sub>
                        <m:r>
                          <a:rPr lang="en-US" altLang="zh-CN" i="1" dirty="0">
                            <a:solidFill>
                              <a:prstClr val="black"/>
                            </a:solidFill>
                            <a:latin typeface="Cambria Math" panose="02040503050406030204" charset="0"/>
                            <a:cs typeface="Cambria Math" panose="02040503050406030204" charset="0"/>
                          </a:rPr>
                          <m:t>𝑏</m:t>
                        </m:r>
                      </m:sub>
                    </m:sSub>
                    <m:r>
                      <a:rPr lang="en-US" altLang="zh-CN" i="1" dirty="0">
                        <a:solidFill>
                          <a:prstClr val="black"/>
                        </a:solidFill>
                        <a:latin typeface="Cambria Math" panose="02040503050406030204" charset="0"/>
                        <a:cs typeface="Cambria Math" panose="02040503050406030204" charset="0"/>
                      </a:rPr>
                      <m:t>/</m:t>
                    </m:r>
                    <m:sSub>
                      <m:sSubPr>
                        <m:ctrlPr>
                          <a:rPr lang="en-US" altLang="zh-CN" i="1" dirty="0">
                            <a:solidFill>
                              <a:prstClr val="black"/>
                            </a:solidFill>
                            <a:latin typeface="Cambria Math" panose="02040503050406030204" charset="0"/>
                            <a:cs typeface="Cambria Math" panose="02040503050406030204" charset="0"/>
                          </a:rPr>
                        </m:ctrlPr>
                      </m:sSubPr>
                      <m:e>
                        <m:r>
                          <a:rPr lang="en-US" altLang="zh-CN" i="1" dirty="0">
                            <a:solidFill>
                              <a:prstClr val="black"/>
                            </a:solidFill>
                            <a:latin typeface="Cambria Math" panose="02040503050406030204" charset="0"/>
                            <a:cs typeface="Cambria Math" panose="02040503050406030204" charset="0"/>
                          </a:rPr>
                          <m:t>𝑁</m:t>
                        </m:r>
                      </m:e>
                      <m:sub>
                        <m:r>
                          <a:rPr lang="en-US" altLang="zh-CN" i="1" dirty="0">
                            <a:solidFill>
                              <a:prstClr val="black"/>
                            </a:solidFill>
                            <a:latin typeface="Cambria Math" panose="02040503050406030204" charset="0"/>
                            <a:cs typeface="Cambria Math" panose="02040503050406030204" charset="0"/>
                          </a:rPr>
                          <m:t>0</m:t>
                        </m:r>
                      </m:sub>
                    </m:sSub>
                  </m:oMath>
                </a14:m>
                <a:r>
                  <a:rPr lang="zh-CN" altLang="en-US" dirty="0">
                    <a:solidFill>
                      <a:prstClr val="black"/>
                    </a:solidFill>
                    <a:latin typeface="Cambria Math" panose="02040503050406030204" charset="0"/>
                    <a:cs typeface="Cambria Math" panose="02040503050406030204" charset="0"/>
                    <a:sym typeface="+mn-ea"/>
                  </a:rPr>
                  <a:t>取</a:t>
                </a:r>
                <a:r>
                  <a:rPr lang="en-US" altLang="zh-CN" dirty="0">
                    <a:solidFill>
                      <a:prstClr val="black"/>
                    </a:solidFill>
                    <a:sym typeface="+mn-ea"/>
                  </a:rPr>
                  <a:t>12</a:t>
                </a:r>
                <a:r>
                  <a:rPr lang="zh-CN" altLang="en-US" dirty="0">
                    <a:solidFill>
                      <a:prstClr val="black"/>
                    </a:solidFill>
                    <a:sym typeface="+mn-ea"/>
                  </a:rPr>
                  <a:t>至</a:t>
                </a:r>
                <a:r>
                  <a:rPr lang="en-US" altLang="zh-CN" dirty="0">
                    <a:solidFill>
                      <a:prstClr val="black"/>
                    </a:solidFill>
                    <a:sym typeface="+mn-ea"/>
                  </a:rPr>
                  <a:t>17dB</a:t>
                </a:r>
                <a:r>
                  <a:rPr lang="zh-CN" altLang="en-US" dirty="0">
                    <a:solidFill>
                      <a:prstClr val="black"/>
                    </a:solidFill>
                    <a:sym typeface="+mn-ea"/>
                  </a:rPr>
                  <a:t>的特定帧格式的突发</a:t>
                </a:r>
                <a:r>
                  <a:rPr lang="en-US" altLang="zh-CN" dirty="0">
                    <a:solidFill>
                      <a:prstClr val="black"/>
                    </a:solidFill>
                    <a:sym typeface="+mn-ea"/>
                  </a:rPr>
                  <a:t>GFSK</a:t>
                </a:r>
                <a:r>
                  <a:rPr lang="zh-CN" altLang="en-US" dirty="0">
                    <a:solidFill>
                      <a:prstClr val="black"/>
                    </a:solidFill>
                    <a:sym typeface="+mn-ea"/>
                  </a:rPr>
                  <a:t>信号提出了一种同步解调方案，并通过</a:t>
                </a:r>
                <a:r>
                  <a:rPr lang="en-US" altLang="zh-CN" dirty="0">
                    <a:solidFill>
                      <a:prstClr val="black"/>
                    </a:solidFill>
                    <a:sym typeface="+mn-ea"/>
                  </a:rPr>
                  <a:t>MATLAB</a:t>
                </a:r>
                <a:r>
                  <a:rPr lang="zh-CN" altLang="en-US" dirty="0">
                    <a:solidFill>
                      <a:prstClr val="black"/>
                    </a:solidFill>
                    <a:sym typeface="+mn-ea"/>
                  </a:rPr>
                  <a:t>仿真验证了系统满足既定指标。</a:t>
                </a:r>
                <a:endParaRPr lang="en-US" altLang="zh-CN" dirty="0">
                  <a:solidFill>
                    <a:prstClr val="black"/>
                  </a:solidFill>
                </a:endParaRPr>
              </a:p>
              <a:p>
                <a:pPr marL="342900" indent="-342900" algn="just">
                  <a:lnSpc>
                    <a:spcPct val="130000"/>
                  </a:lnSpc>
                  <a:spcBef>
                    <a:spcPts val="600"/>
                  </a:spcBef>
                  <a:spcAft>
                    <a:spcPts val="600"/>
                  </a:spcAft>
                  <a:buClr>
                    <a:srgbClr val="006C39"/>
                  </a:buClr>
                  <a:buFont typeface="Wingdings" panose="05000000000000000000" pitchFamily="2" charset="2"/>
                  <a:buChar char="n"/>
                  <a:defRPr/>
                </a:pPr>
                <a:r>
                  <a:rPr lang="zh-CN" altLang="en-US" dirty="0">
                    <a:solidFill>
                      <a:prstClr val="black"/>
                    </a:solidFill>
                    <a:sym typeface="+mn-ea"/>
                  </a:rPr>
                  <a:t>此外，</a:t>
                </a:r>
                <a:r>
                  <a:rPr lang="zh-CN" altLang="en-US" dirty="0">
                    <a:solidFill>
                      <a:prstClr val="black"/>
                    </a:solidFill>
                    <a:sym typeface="+mn-ea"/>
                  </a:rPr>
                  <a:t>本研究创新地提出了位同步算法，并优化了差分解调算法，使解调性能</a:t>
                </a:r>
                <a:r>
                  <a:rPr lang="zh-CN" altLang="en-US" dirty="0">
                    <a:solidFill>
                      <a:prstClr val="black"/>
                    </a:solidFill>
                    <a:sym typeface="+mn-ea"/>
                  </a:rPr>
                  <a:t>提升</a:t>
                </a:r>
                <a:r>
                  <a:rPr lang="zh-CN" altLang="en-US" dirty="0">
                    <a:solidFill>
                      <a:prstClr val="black"/>
                    </a:solidFill>
                    <a:sym typeface="+mn-ea"/>
                  </a:rPr>
                  <a:t>1至2dB。</a:t>
                </a:r>
                <a:endParaRPr lang="en-US" altLang="zh-CN" dirty="0">
                  <a:solidFill>
                    <a:prstClr val="black"/>
                  </a:solidFill>
                </a:endParaRPr>
              </a:p>
              <a:p>
                <a:pPr marL="342900" indent="-342900" algn="just">
                  <a:lnSpc>
                    <a:spcPct val="130000"/>
                  </a:lnSpc>
                  <a:spcBef>
                    <a:spcPts val="600"/>
                  </a:spcBef>
                  <a:spcAft>
                    <a:spcPts val="600"/>
                  </a:spcAft>
                  <a:buClr>
                    <a:srgbClr val="006C39"/>
                  </a:buClr>
                  <a:buFont typeface="Wingdings" panose="05000000000000000000" pitchFamily="2" charset="2"/>
                  <a:buChar char="n"/>
                  <a:defRPr/>
                </a:pPr>
                <a:r>
                  <a:rPr lang="zh-CN" altLang="en-US" dirty="0">
                    <a:solidFill>
                      <a:prstClr val="black"/>
                    </a:solidFill>
                    <a:sym typeface="+mn-ea"/>
                  </a:rPr>
                  <a:t>最后，本研究实现</a:t>
                </a:r>
                <a:r>
                  <a:rPr lang="en-US" altLang="zh-CN" dirty="0">
                    <a:solidFill>
                      <a:prstClr val="black"/>
                    </a:solidFill>
                    <a:sym typeface="+mn-ea"/>
                  </a:rPr>
                  <a:t>GFSK</a:t>
                </a:r>
                <a:r>
                  <a:rPr lang="zh-CN" altLang="en-US" dirty="0">
                    <a:solidFill>
                      <a:prstClr val="black"/>
                    </a:solidFill>
                    <a:sym typeface="+mn-ea"/>
                  </a:rPr>
                  <a:t>解调系统的硬件模块，在</a:t>
                </a:r>
                <a:r>
                  <a:rPr lang="en-US" altLang="zh-CN" dirty="0">
                    <a:solidFill>
                      <a:prstClr val="black"/>
                    </a:solidFill>
                    <a:sym typeface="+mn-ea"/>
                  </a:rPr>
                  <a:t>Vivado</a:t>
                </a:r>
                <a:r>
                  <a:rPr lang="zh-CN" altLang="en-US" dirty="0">
                    <a:solidFill>
                      <a:prstClr val="black"/>
                    </a:solidFill>
                    <a:sym typeface="+mn-ea"/>
                  </a:rPr>
                  <a:t>平台完成了</a:t>
                </a:r>
                <a:r>
                  <a:rPr lang="en-US" altLang="zh-CN" dirty="0">
                    <a:solidFill>
                      <a:prstClr val="black"/>
                    </a:solidFill>
                    <a:sym typeface="+mn-ea"/>
                  </a:rPr>
                  <a:t>GFSK</a:t>
                </a:r>
                <a:r>
                  <a:rPr lang="zh-CN" altLang="en-US" dirty="0">
                    <a:solidFill>
                      <a:prstClr val="black"/>
                    </a:solidFill>
                    <a:sym typeface="+mn-ea"/>
                  </a:rPr>
                  <a:t>解调系统的Verilog硬件实现，并进行了</a:t>
                </a:r>
                <a:r>
                  <a:rPr lang="en-US" altLang="zh-CN" dirty="0">
                    <a:solidFill>
                      <a:prstClr val="black"/>
                    </a:solidFill>
                    <a:sym typeface="+mn-ea"/>
                  </a:rPr>
                  <a:t>RTL</a:t>
                </a:r>
                <a:r>
                  <a:rPr lang="zh-CN" altLang="en-US" dirty="0">
                    <a:solidFill>
                      <a:prstClr val="black"/>
                    </a:solidFill>
                    <a:sym typeface="+mn-ea"/>
                  </a:rPr>
                  <a:t>测试，满足既定指标。</a:t>
                </a:r>
                <a:endParaRPr lang="zh-CN" altLang="en-US"/>
              </a:p>
            </p:txBody>
          </p:sp>
        </mc:Choice>
        <mc:Fallback>
          <p:sp>
            <p:nvSpPr>
              <p:cNvPr id="3" name="备注占位符 2"/>
              <p:cNvSpPr>
                <a:spLocks noRot="1" noChangeAspect="1" noMove="1" noResize="1" noEditPoints="1" noAdjustHandles="1" noChangeArrowheads="1" noChangeShapeType="1" noTextEdit="1"/>
              </p:cNvSpPr>
              <p:nvPr>
                <p:ph type="body" idx="1"/>
              </p:nvPr>
            </p:nvSpPr>
            <p:spPr>
              <a:blipFill rotWithShape="1">
                <a:blip r:embed="rId3"/>
                <a:stretch>
                  <a:fillRect/>
                </a:stretch>
              </a:blipFill>
            </p:spPr>
            <p:txBody>
              <a:bodyPr/>
              <a:lstStyle/>
              <a:p>
                <a:r>
                  <a:rPr lang="zh-CN" altLang="en-US">
                    <a:noFill/>
                  </a:rPr>
                  <a:t> </a:t>
                </a:r>
              </a:p>
            </p:txBody>
          </p:sp>
        </mc:Fallback>
      </mc:AlternateContent>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以上是我的答辩</a:t>
            </a:r>
            <a:r>
              <a:rPr lang="zh-CN" altLang="en-US"/>
              <a:t>内容。感谢各位老师聆听！</a:t>
            </a:r>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sym typeface="+mn-ea"/>
              </a:rPr>
              <a:t>首先对研究背景做简要介绍</a:t>
            </a:r>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GFSK调制是一种基于</a:t>
            </a:r>
            <a:r>
              <a:rPr lang="en-US" altLang="zh-CN"/>
              <a:t>FSK</a:t>
            </a:r>
            <a:r>
              <a:rPr lang="zh-CN" altLang="en-US"/>
              <a:t>的频率调制技术，而相比于FSK技术较宽带宽占用和尖锐频谱边缘，GFSK调制技术利用高斯滤波器对调制信号进行预处理，减少带宽占用，提高了传输效率与可靠性。同时，FPGA作为种特殊的数字集成电路具有灵活性和可编程性。针对无线通信这一特定应用场景，</a:t>
            </a:r>
            <a:r>
              <a:rPr lang="zh-CN" altLang="en-US">
                <a:sym typeface="+mn-ea"/>
              </a:rPr>
              <a:t>开发一系列性能可靠的基于FPGA的GFSK解调系统能够满足其实时性、可靠性、精确性以及低功耗的数据传输要求</a:t>
            </a:r>
            <a:r>
              <a:rPr lang="zh-CN" altLang="en-US"/>
              <a:t>。</a:t>
            </a:r>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sym typeface="+mn-ea"/>
              </a:rPr>
              <a:t>第二部分简要介绍研究</a:t>
            </a:r>
            <a:r>
              <a:rPr lang="zh-CN" altLang="en-US" dirty="0">
                <a:sym typeface="+mn-ea"/>
              </a:rPr>
              <a:t>内容</a:t>
            </a:r>
            <a:endParaRPr lang="zh-CN" altLang="en-US" dirty="0">
              <a:sym typeface="+mn-ea"/>
            </a:endParaRPr>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sym typeface="+mn-ea"/>
              </a:rPr>
              <a:t>本研究从GFSK调制解调原理出发，分析了突发</a:t>
            </a:r>
            <a:r>
              <a:rPr lang="en-US" altLang="zh-CN">
                <a:sym typeface="+mn-ea"/>
              </a:rPr>
              <a:t>GFSK</a:t>
            </a:r>
            <a:r>
              <a:rPr lang="zh-CN" altLang="en-US">
                <a:sym typeface="+mn-ea"/>
              </a:rPr>
              <a:t>信号的特点，提出了突发GFSK信号解调的关键问题及算法，在此基础上提出了</a:t>
            </a:r>
            <a:r>
              <a:rPr lang="en-US" altLang="zh-CN">
                <a:sym typeface="+mn-ea"/>
              </a:rPr>
              <a:t>GFSK</a:t>
            </a:r>
            <a:r>
              <a:rPr lang="zh-CN" altLang="en-US">
                <a:sym typeface="+mn-ea"/>
              </a:rPr>
              <a:t>解调方案，并通过</a:t>
            </a:r>
            <a:r>
              <a:rPr lang="en-US" altLang="zh-CN">
                <a:sym typeface="+mn-ea"/>
              </a:rPr>
              <a:t>MATLAB</a:t>
            </a:r>
            <a:r>
              <a:rPr lang="zh-CN" altLang="en-US">
                <a:sym typeface="+mn-ea"/>
              </a:rPr>
              <a:t>仿真验证了各算法以及解调方案满足性能指标。在此基础上，本研究进行了各算法的硬件模块与解调系统的整体硬件框架的设计，并进行了联合仿真测试，确保了硬件实现满足指定性能指标。</a:t>
            </a:r>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sym typeface="+mn-ea"/>
              </a:rPr>
              <a:t>第</a:t>
            </a:r>
            <a:r>
              <a:rPr lang="zh-CN" altLang="en-US" dirty="0">
                <a:sym typeface="+mn-ea"/>
              </a:rPr>
              <a:t>三部分介绍</a:t>
            </a:r>
            <a:r>
              <a:rPr lang="en-US" altLang="zh-CN" dirty="0">
                <a:sym typeface="+mn-ea"/>
              </a:rPr>
              <a:t>GFSK</a:t>
            </a:r>
            <a:r>
              <a:rPr lang="zh-CN" altLang="en-US" dirty="0">
                <a:sym typeface="+mn-ea"/>
              </a:rPr>
              <a:t>信号解调的方案设计与仿真</a:t>
            </a:r>
            <a:r>
              <a:rPr lang="zh-CN" altLang="en-US" dirty="0">
                <a:sym typeface="+mn-ea"/>
              </a:rPr>
              <a:t>结果</a:t>
            </a:r>
            <a:endParaRPr lang="zh-CN" altLang="en-US" dirty="0">
              <a:sym typeface="+mn-ea"/>
            </a:endParaRPr>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t>GFSK调制原理如图所示，可以据此生成GFSK发送端信号。</a:t>
            </a:r>
            <a:br>
              <a:rPr lang="zh-CN" altLang="en-US"/>
            </a:br>
            <a:r>
              <a:rPr lang="en-US" altLang="zh-CN"/>
              <a:t>GFSK</a:t>
            </a:r>
            <a:r>
              <a:rPr lang="zh-CN" altLang="en-US"/>
              <a:t>解调可以分为相干解调与非相干解调，相干解调需要进行复杂度同步过程，故选择鲁棒性高、实现简易的差分检测法。</a:t>
            </a:r>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本文研究的</a:t>
            </a:r>
            <a:r>
              <a:rPr lang="en-US" altLang="zh-CN"/>
              <a:t>GFSK</a:t>
            </a:r>
            <a:r>
              <a:rPr lang="zh-CN" altLang="en-US"/>
              <a:t>信号是突发信号</a:t>
            </a:r>
            <a:r>
              <a:rPr lang="zh-CN" altLang="en-US">
                <a:sym typeface="+mn-ea"/>
              </a:rPr>
              <a:t>。当</a:t>
            </a:r>
            <a:r>
              <a:rPr lang="zh-CN" altLang="en-US"/>
              <a:t>接收机接收到这类信号时没有起始位置的先验知识，且由于噪声干扰、频率偏移和定时误差等问题无法直接判断起始位置以及原始信息。</a:t>
            </a:r>
            <a:r>
              <a:rPr lang="zh-CN" altLang="en-US">
                <a:sym typeface="+mn-ea"/>
              </a:rPr>
              <a:t>本研究针对各问题设计了解决算法，并提出了右图的</a:t>
            </a:r>
            <a:r>
              <a:rPr lang="en-US" altLang="zh-CN">
                <a:sym typeface="+mn-ea"/>
              </a:rPr>
              <a:t>GFSK</a:t>
            </a:r>
            <a:r>
              <a:rPr lang="zh-CN" altLang="en-US">
                <a:sym typeface="+mn-ea"/>
              </a:rPr>
              <a:t>解调方案。</a:t>
            </a:r>
            <a:endParaRPr lang="zh-CN" altLang="en-US">
              <a:sym typeface="+mn-ea"/>
            </a:endParaRPr>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jpeg"/><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5" Type="http://schemas.openxmlformats.org/officeDocument/2006/relationships/image" Target="../media/image14.png"/><Relationship Id="rId4" Type="http://schemas.openxmlformats.org/officeDocument/2006/relationships/image" Target="../media/image13.png"/><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4" Type="http://schemas.openxmlformats.org/officeDocument/2006/relationships/image" Target="../media/image14.png"/><Relationship Id="rId3" Type="http://schemas.openxmlformats.org/officeDocument/2006/relationships/image" Target="../media/image13.png"/><Relationship Id="rId2" Type="http://schemas.openxmlformats.org/officeDocument/2006/relationships/image" Target="../media/image15.jpeg"/><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1.png"/><Relationship Id="rId1" Type="http://schemas.openxmlformats.org/officeDocument/2006/relationships/slideMaster" Target="../slideMasters/slideMaster8.xml"/></Relationships>
</file>

<file path=ppt/slideLayouts/_rels/slideLayout17.xml.rels><?xml version="1.0" encoding="UTF-8" standalone="yes"?>
<Relationships xmlns="http://schemas.openxmlformats.org/package/2006/relationships"><Relationship Id="rId4" Type="http://schemas.openxmlformats.org/officeDocument/2006/relationships/image" Target="../media/image24.png"/><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9.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0.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6.png"/><Relationship Id="rId1" Type="http://schemas.openxmlformats.org/officeDocument/2006/relationships/slideMaster" Target="../slideMasters/slideMaster11.xml"/></Relationships>
</file>

<file path=ppt/slideLayouts/_rels/slideLayout21.xml.rels><?xml version="1.0" encoding="UTF-8" standalone="yes"?>
<Relationships xmlns="http://schemas.openxmlformats.org/package/2006/relationships"><Relationship Id="rId4" Type="http://schemas.openxmlformats.org/officeDocument/2006/relationships/image" Target="../media/image27.png"/><Relationship Id="rId3" Type="http://schemas.openxmlformats.org/officeDocument/2006/relationships/tags" Target="../tags/tag9.xml"/><Relationship Id="rId2" Type="http://schemas.openxmlformats.org/officeDocument/2006/relationships/tags" Target="../tags/tag8.xml"/><Relationship Id="rId1" Type="http://schemas.openxmlformats.org/officeDocument/2006/relationships/slideMaster" Target="../slideMasters/slideMaster1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1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png"/><Relationship Id="rId1" Type="http://schemas.openxmlformats.org/officeDocument/2006/relationships/slideMaster" Target="../slideMasters/slideMaster1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Master" Target="../slideMasters/slideMaster13.xml"/></Relationships>
</file>

<file path=ppt/slideLayouts/_rels/slideLayout25.xml.rels><?xml version="1.0" encoding="UTF-8" standalone="yes"?>
<Relationships xmlns="http://schemas.openxmlformats.org/package/2006/relationships"><Relationship Id="rId4" Type="http://schemas.openxmlformats.org/officeDocument/2006/relationships/image" Target="../media/image14.png"/><Relationship Id="rId3" Type="http://schemas.openxmlformats.org/officeDocument/2006/relationships/image" Target="../media/image26.png"/><Relationship Id="rId2" Type="http://schemas.openxmlformats.org/officeDocument/2006/relationships/image" Target="../media/image31.png"/><Relationship Id="rId1" Type="http://schemas.openxmlformats.org/officeDocument/2006/relationships/slideMaster" Target="../slideMasters/slideMaster14.xml"/></Relationships>
</file>

<file path=ppt/slideLayouts/_rels/slideLayout26.xml.rels><?xml version="1.0" encoding="UTF-8" standalone="yes"?>
<Relationships xmlns="http://schemas.openxmlformats.org/package/2006/relationships"><Relationship Id="rId4" Type="http://schemas.openxmlformats.org/officeDocument/2006/relationships/image" Target="../media/image33.png"/><Relationship Id="rId3" Type="http://schemas.openxmlformats.org/officeDocument/2006/relationships/image" Target="../media/image32.png"/><Relationship Id="rId2" Type="http://schemas.openxmlformats.org/officeDocument/2006/relationships/image" Target="../media/image29.png"/><Relationship Id="rId1" Type="http://schemas.openxmlformats.org/officeDocument/2006/relationships/slideMaster" Target="../slideMasters/slideMaster15.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4.png"/><Relationship Id="rId1" Type="http://schemas.openxmlformats.org/officeDocument/2006/relationships/slideMaster" Target="../slideMasters/slideMaster15.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6.png"/><Relationship Id="rId1" Type="http://schemas.openxmlformats.org/officeDocument/2006/relationships/slideMaster" Target="../slideMasters/slideMaster16.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6.png"/><Relationship Id="rId1" Type="http://schemas.openxmlformats.org/officeDocument/2006/relationships/slideMaster" Target="../slideMasters/slideMaster16.xml"/></Relationships>
</file>

<file path=ppt/slideLayouts/_rels/slideLayout3.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2.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6.png"/><Relationship Id="rId1" Type="http://schemas.openxmlformats.org/officeDocument/2006/relationships/slideMaster" Target="../slideMasters/slideMaster16.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4.png"/><Relationship Id="rId1" Type="http://schemas.openxmlformats.org/officeDocument/2006/relationships/slideMaster" Target="../slideMasters/slideMaster16.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4.png"/><Relationship Id="rId1" Type="http://schemas.openxmlformats.org/officeDocument/2006/relationships/slideMaster" Target="../slideMasters/slideMaster17.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8.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8.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8.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8.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8.xml"/></Relationships>
</file>

<file path=ppt/slideLayouts/_rels/slideLayout4.xml.rels><?xml version="1.0" encoding="UTF-8" standalone="yes"?>
<Relationships xmlns="http://schemas.openxmlformats.org/package/2006/relationships"><Relationship Id="rId5" Type="http://schemas.openxmlformats.org/officeDocument/2006/relationships/image" Target="../media/image5.png"/><Relationship Id="rId4" Type="http://schemas.openxmlformats.org/officeDocument/2006/relationships/image" Target="../media/image3.png"/><Relationship Id="rId3" Type="http://schemas.openxmlformats.org/officeDocument/2006/relationships/tags" Target="../tags/tag4.xml"/><Relationship Id="rId2" Type="http://schemas.openxmlformats.org/officeDocument/2006/relationships/tags" Target="../tags/tag3.xml"/><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5.png"/><Relationship Id="rId1" Type="http://schemas.openxmlformats.org/officeDocument/2006/relationships/slideMaster" Target="../slideMasters/slideMaster18.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8.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18.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18.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18.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8.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8.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tags" Target="../tags/tag5.xml"/><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8.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8.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8.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6.xml.rels><?xml version="1.0" encoding="UTF-8" standalone="yes"?>
<Relationships xmlns="http://schemas.openxmlformats.org/package/2006/relationships"><Relationship Id="rId4" Type="http://schemas.openxmlformats.org/officeDocument/2006/relationships/image" Target="../media/image6.png"/><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jpeg"/><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样式1-首页">
    <p:spTree>
      <p:nvGrpSpPr>
        <p:cNvPr id="1" name=""/>
        <p:cNvGrpSpPr/>
        <p:nvPr/>
      </p:nvGrpSpPr>
      <p:grpSpPr>
        <a:xfrm>
          <a:off x="0" y="0"/>
          <a:ext cx="0" cy="0"/>
          <a:chOff x="0" y="0"/>
          <a:chExt cx="0" cy="0"/>
        </a:xfrm>
      </p:grpSpPr>
      <p:pic>
        <p:nvPicPr>
          <p:cNvPr id="11" name="图片 10"/>
          <p:cNvPicPr>
            <a:picLocks noChangeAspect="1"/>
          </p:cNvPicPr>
          <p:nvPr userDrawn="1"/>
        </p:nvPicPr>
        <p:blipFill rotWithShape="1">
          <a:blip r:embed="rId2" cstate="print"/>
          <a:srcRect r="25963"/>
          <a:stretch>
            <a:fillRect/>
          </a:stretch>
        </p:blipFill>
        <p:spPr>
          <a:xfrm>
            <a:off x="7191376" y="133072"/>
            <a:ext cx="5028334" cy="6535793"/>
          </a:xfrm>
          <a:prstGeom prst="rect">
            <a:avLst/>
          </a:prstGeom>
        </p:spPr>
      </p:pic>
      <p:sp>
        <p:nvSpPr>
          <p:cNvPr id="7" name="矩形 6"/>
          <p:cNvSpPr/>
          <p:nvPr userDrawn="1"/>
        </p:nvSpPr>
        <p:spPr>
          <a:xfrm>
            <a:off x="0" y="1484313"/>
            <a:ext cx="2930035" cy="43644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5" name="文本占位符 12"/>
          <p:cNvSpPr>
            <a:spLocks noGrp="1"/>
          </p:cNvSpPr>
          <p:nvPr>
            <p:ph type="body" sz="quarter" idx="12" hasCustomPrompt="1"/>
          </p:nvPr>
        </p:nvSpPr>
        <p:spPr>
          <a:xfrm>
            <a:off x="3697615" y="4908366"/>
            <a:ext cx="7059690" cy="410335"/>
          </a:xfrm>
        </p:spPr>
        <p:txBody>
          <a:bodyPr>
            <a:normAutofit/>
          </a:bodyPr>
          <a:lstStyle>
            <a:lvl1pPr marL="0" indent="0">
              <a:buNone/>
              <a:defRPr sz="2000">
                <a:solidFill>
                  <a:schemeClr val="tx1"/>
                </a:solidFill>
              </a:defRPr>
            </a:lvl1pPr>
          </a:lstStyle>
          <a:p>
            <a:pPr lvl="0"/>
            <a:r>
              <a:rPr lang="zh-CN" altLang="en-US" dirty="0"/>
              <a:t>编辑母版文本样式</a:t>
            </a:r>
            <a:endParaRPr lang="zh-CN" altLang="en-US" dirty="0"/>
          </a:p>
        </p:txBody>
      </p:sp>
      <p:sp>
        <p:nvSpPr>
          <p:cNvPr id="8" name="矩形 7"/>
          <p:cNvSpPr/>
          <p:nvPr userDrawn="1"/>
        </p:nvSpPr>
        <p:spPr>
          <a:xfrm>
            <a:off x="11525250" y="1484311"/>
            <a:ext cx="666749" cy="43644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9" name="矩形 8"/>
          <p:cNvSpPr/>
          <p:nvPr userDrawn="1"/>
        </p:nvSpPr>
        <p:spPr>
          <a:xfrm>
            <a:off x="2927998" y="1484310"/>
            <a:ext cx="377842" cy="43644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0" name="矩形 9"/>
          <p:cNvSpPr/>
          <p:nvPr userDrawn="1"/>
        </p:nvSpPr>
        <p:spPr>
          <a:xfrm>
            <a:off x="11121340" y="1484310"/>
            <a:ext cx="403257" cy="43644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2" name="文本框 11"/>
          <p:cNvSpPr txBox="1"/>
          <p:nvPr userDrawn="1"/>
        </p:nvSpPr>
        <p:spPr>
          <a:xfrm rot="16200000">
            <a:off x="10462781" y="3524086"/>
            <a:ext cx="3170099" cy="261610"/>
          </a:xfrm>
          <a:prstGeom prst="rect">
            <a:avLst/>
          </a:prstGeom>
          <a:noFill/>
        </p:spPr>
        <p:txBody>
          <a:bodyPr wrap="square" rtlCol="0">
            <a:noAutofit/>
          </a:bodyPr>
          <a:lstStyle>
            <a:defPPr>
              <a:defRPr lang="zh-CN"/>
            </a:defPPr>
            <a:lvl1pPr algn="dist">
              <a:defRPr sz="1100" b="1">
                <a:solidFill>
                  <a:schemeClr val="bg1">
                    <a:alpha val="22000"/>
                  </a:schemeClr>
                </a:solidFill>
                <a:latin typeface="Arial" panose="020B0604020202020204" pitchFamily="34" charset="0"/>
                <a:cs typeface="Arial" panose="020B0604020202020204" pitchFamily="34" charset="0"/>
              </a:defRPr>
            </a:lvl1pPr>
          </a:lstStyle>
          <a:p>
            <a:pPr marL="0" marR="0" lvl="0" indent="0" algn="dist" defTabSz="914400" rtl="0" eaLnBrk="0" fontAlgn="base" latinLnBrk="0" hangingPunct="0">
              <a:lnSpc>
                <a:spcPct val="100000"/>
              </a:lnSpc>
              <a:spcBef>
                <a:spcPct val="0"/>
              </a:spcBef>
              <a:spcAft>
                <a:spcPct val="0"/>
              </a:spcAft>
              <a:buClrTx/>
              <a:buSzTx/>
              <a:buFontTx/>
              <a:buNone/>
              <a:defRPr/>
            </a:pPr>
            <a:r>
              <a:rPr kumimoji="0" lang="en-US" altLang="zh-CN" sz="1100" b="1" i="0" u="none" strike="noStrike" kern="1200" cap="none" spc="0" normalizeH="0" baseline="0" noProof="0" dirty="0">
                <a:ln>
                  <a:noFill/>
                </a:ln>
                <a:solidFill>
                  <a:prstClr val="white">
                    <a:alpha val="5000"/>
                  </a:prstClr>
                </a:solidFill>
                <a:effectLst/>
                <a:uLnTx/>
                <a:uFillTx/>
                <a:latin typeface="Arial" panose="020B0604020202020204" pitchFamily="34" charset="0"/>
                <a:ea typeface="微软雅黑" panose="020B0503020204020204" pitchFamily="34" charset="-122"/>
                <a:cs typeface="Arial" panose="020B0604020202020204" pitchFamily="34" charset="0"/>
              </a:rPr>
              <a:t>BEIJING INSTITUTE OF TECHNOLOGY</a:t>
            </a:r>
            <a:endParaRPr kumimoji="0" lang="en-US" altLang="zh-CN" sz="1100" b="1" i="0" u="none" strike="noStrike" kern="1200" cap="none" spc="0" normalizeH="0" baseline="0" noProof="0" dirty="0">
              <a:ln>
                <a:noFill/>
              </a:ln>
              <a:solidFill>
                <a:prstClr val="white">
                  <a:alpha val="5000"/>
                </a:prstClr>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pic>
        <p:nvPicPr>
          <p:cNvPr id="41" name="图片 40"/>
          <p:cNvPicPr>
            <a:picLocks noChangeAspect="1"/>
          </p:cNvPicPr>
          <p:nvPr userDrawn="1"/>
        </p:nvPicPr>
        <p:blipFill>
          <a:blip r:embed="rId3" cstate="print"/>
          <a:stretch>
            <a:fillRect/>
          </a:stretch>
        </p:blipFill>
        <p:spPr>
          <a:xfrm>
            <a:off x="474738" y="515429"/>
            <a:ext cx="2295327" cy="504694"/>
          </a:xfrm>
          <a:prstGeom prst="rect">
            <a:avLst/>
          </a:prstGeom>
        </p:spPr>
      </p:pic>
      <p:cxnSp>
        <p:nvCxnSpPr>
          <p:cNvPr id="42" name="直接连接符 41"/>
          <p:cNvCxnSpPr/>
          <p:nvPr userDrawn="1"/>
        </p:nvCxnSpPr>
        <p:spPr>
          <a:xfrm>
            <a:off x="2927998" y="1355988"/>
            <a:ext cx="0" cy="458984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userDrawn="1"/>
        </p:nvCxnSpPr>
        <p:spPr>
          <a:xfrm>
            <a:off x="11522544" y="1400593"/>
            <a:ext cx="0" cy="454523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69" name="组合 68"/>
          <p:cNvGrpSpPr/>
          <p:nvPr userDrawn="1"/>
        </p:nvGrpSpPr>
        <p:grpSpPr>
          <a:xfrm>
            <a:off x="566553" y="2031917"/>
            <a:ext cx="1778298" cy="3243219"/>
            <a:chOff x="611818" y="2031917"/>
            <a:chExt cx="1709547" cy="3117834"/>
          </a:xfrm>
        </p:grpSpPr>
        <p:grpSp>
          <p:nvGrpSpPr>
            <p:cNvPr id="70" name="组合 69"/>
            <p:cNvGrpSpPr/>
            <p:nvPr/>
          </p:nvGrpSpPr>
          <p:grpSpPr>
            <a:xfrm>
              <a:off x="611818" y="2051403"/>
              <a:ext cx="567014" cy="3098348"/>
              <a:chOff x="11305242" y="2003776"/>
              <a:chExt cx="354194" cy="1935432"/>
            </a:xfrm>
            <a:solidFill>
              <a:schemeClr val="bg1">
                <a:alpha val="5000"/>
              </a:schemeClr>
            </a:solidFill>
          </p:grpSpPr>
          <p:sp>
            <p:nvSpPr>
              <p:cNvPr id="85" name="Freeform 5"/>
              <p:cNvSpPr/>
              <p:nvPr/>
            </p:nvSpPr>
            <p:spPr bwMode="auto">
              <a:xfrm>
                <a:off x="11307751" y="3052538"/>
                <a:ext cx="345981" cy="390126"/>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6" name="Freeform 6"/>
              <p:cNvSpPr/>
              <p:nvPr/>
            </p:nvSpPr>
            <p:spPr bwMode="auto">
              <a:xfrm>
                <a:off x="11382341" y="3639427"/>
                <a:ext cx="199170" cy="299781"/>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nvGrpSpPr>
              <p:cNvPr id="87" name="组合 86"/>
              <p:cNvGrpSpPr/>
              <p:nvPr/>
            </p:nvGrpSpPr>
            <p:grpSpPr>
              <a:xfrm>
                <a:off x="11305242" y="2003776"/>
                <a:ext cx="354194" cy="439406"/>
                <a:chOff x="5548313" y="2084388"/>
                <a:chExt cx="547688" cy="679451"/>
              </a:xfrm>
              <a:grpFill/>
            </p:grpSpPr>
            <p:sp>
              <p:nvSpPr>
                <p:cNvPr id="92"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93"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88" name="组合 87"/>
              <p:cNvGrpSpPr/>
              <p:nvPr/>
            </p:nvGrpSpPr>
            <p:grpSpPr>
              <a:xfrm>
                <a:off x="11380191" y="2640087"/>
                <a:ext cx="214274" cy="229664"/>
                <a:chOff x="3792874" y="3156423"/>
                <a:chExt cx="331330" cy="355128"/>
              </a:xfrm>
              <a:grpFill/>
            </p:grpSpPr>
            <p:sp>
              <p:nvSpPr>
                <p:cNvPr id="89"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90"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91"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nvGrpSpPr>
            <p:cNvPr id="71" name="组合 70"/>
            <p:cNvGrpSpPr/>
            <p:nvPr userDrawn="1"/>
          </p:nvGrpSpPr>
          <p:grpSpPr>
            <a:xfrm>
              <a:off x="1752713" y="2031917"/>
              <a:ext cx="568652" cy="3091276"/>
              <a:chOff x="1752714" y="2031919"/>
              <a:chExt cx="568653" cy="3091274"/>
            </a:xfrm>
          </p:grpSpPr>
          <p:grpSp>
            <p:nvGrpSpPr>
              <p:cNvPr id="72" name="组合 71"/>
              <p:cNvGrpSpPr/>
              <p:nvPr/>
            </p:nvGrpSpPr>
            <p:grpSpPr>
              <a:xfrm>
                <a:off x="1769227" y="3776579"/>
                <a:ext cx="501270" cy="527572"/>
                <a:chOff x="6113463" y="3541713"/>
                <a:chExt cx="484188" cy="509588"/>
              </a:xfrm>
              <a:solidFill>
                <a:schemeClr val="bg1">
                  <a:alpha val="5000"/>
                </a:schemeClr>
              </a:solidFill>
            </p:grpSpPr>
            <p:sp>
              <p:nvSpPr>
                <p:cNvPr id="83"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4"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73" name="组合 72"/>
              <p:cNvGrpSpPr/>
              <p:nvPr/>
            </p:nvGrpSpPr>
            <p:grpSpPr>
              <a:xfrm>
                <a:off x="1752714" y="2031919"/>
                <a:ext cx="568653" cy="718220"/>
                <a:chOff x="6108700" y="2066926"/>
                <a:chExt cx="549275" cy="693738"/>
              </a:xfrm>
              <a:solidFill>
                <a:schemeClr val="bg1">
                  <a:alpha val="5000"/>
                </a:schemeClr>
              </a:solidFill>
            </p:grpSpPr>
            <p:sp>
              <p:nvSpPr>
                <p:cNvPr id="81"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2"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74" name="组合 73"/>
              <p:cNvGrpSpPr/>
              <p:nvPr/>
            </p:nvGrpSpPr>
            <p:grpSpPr>
              <a:xfrm>
                <a:off x="1855433" y="3075554"/>
                <a:ext cx="381292" cy="328704"/>
                <a:chOff x="6186488" y="2930526"/>
                <a:chExt cx="368300" cy="317500"/>
              </a:xfrm>
              <a:solidFill>
                <a:schemeClr val="bg1">
                  <a:alpha val="5000"/>
                </a:schemeClr>
              </a:solidFill>
            </p:grpSpPr>
            <p:sp>
              <p:nvSpPr>
                <p:cNvPr id="78"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9"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0"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75" name="组合 74"/>
              <p:cNvGrpSpPr/>
              <p:nvPr/>
            </p:nvGrpSpPr>
            <p:grpSpPr>
              <a:xfrm>
                <a:off x="1804180" y="4681015"/>
                <a:ext cx="442058" cy="442178"/>
                <a:chOff x="11893476" y="1994536"/>
                <a:chExt cx="277932" cy="278006"/>
              </a:xfrm>
              <a:solidFill>
                <a:schemeClr val="bg1">
                  <a:alpha val="5000"/>
                </a:schemeClr>
              </a:solidFill>
            </p:grpSpPr>
            <p:sp>
              <p:nvSpPr>
                <p:cNvPr id="76" name="Freeform 11"/>
                <p:cNvSpPr>
                  <a:spLocks noEditPoints="1"/>
                </p:cNvSpPr>
                <p:nvPr/>
              </p:nvSpPr>
              <p:spPr bwMode="auto">
                <a:xfrm>
                  <a:off x="11976100" y="1994536"/>
                  <a:ext cx="195308" cy="27343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7" name="Freeform 12"/>
                <p:cNvSpPr/>
                <p:nvPr/>
              </p:nvSpPr>
              <p:spPr bwMode="auto">
                <a:xfrm>
                  <a:off x="11893476" y="2009127"/>
                  <a:ext cx="105167" cy="263415"/>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sp>
        <p:nvSpPr>
          <p:cNvPr id="44" name="文本占位符 12"/>
          <p:cNvSpPr>
            <a:spLocks noGrp="1"/>
          </p:cNvSpPr>
          <p:nvPr>
            <p:ph type="body" sz="quarter" idx="13" hasCustomPrompt="1"/>
          </p:nvPr>
        </p:nvSpPr>
        <p:spPr>
          <a:xfrm>
            <a:off x="3697616" y="1658264"/>
            <a:ext cx="7059689" cy="2267551"/>
          </a:xfrm>
        </p:spPr>
        <p:txBody>
          <a:bodyPr>
            <a:normAutofit/>
          </a:bodyPr>
          <a:lstStyle>
            <a:lvl1pPr marL="0" indent="0">
              <a:spcBef>
                <a:spcPts val="0"/>
              </a:spcBef>
              <a:buNone/>
              <a:defRPr sz="5600" b="1">
                <a:solidFill>
                  <a:schemeClr val="tx1"/>
                </a:solidFill>
                <a:latin typeface="+mn-ea"/>
                <a:ea typeface="+mn-ea"/>
              </a:defRPr>
            </a:lvl1pPr>
          </a:lstStyle>
          <a:p>
            <a:pPr lvl="0"/>
            <a:r>
              <a:rPr lang="zh-CN" altLang="en-US" dirty="0"/>
              <a:t>编辑母版文本样式</a:t>
            </a:r>
            <a:endParaRPr lang="en-US" altLang="zh-CN" dirty="0"/>
          </a:p>
          <a:p>
            <a:pPr lvl="0"/>
            <a:r>
              <a:rPr lang="zh-CN" altLang="en-US" dirty="0"/>
              <a:t>输入标题</a:t>
            </a:r>
            <a:endParaRPr lang="zh-CN" altLang="en-US" dirty="0"/>
          </a:p>
        </p:txBody>
      </p:sp>
    </p:spTree>
  </p:cSld>
  <p:clrMapOvr>
    <a:masterClrMapping/>
  </p:clrMapOvr>
  <p:transitio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封面样式4-尾页">
    <p:spTree>
      <p:nvGrpSpPr>
        <p:cNvPr id="1" name=""/>
        <p:cNvGrpSpPr/>
        <p:nvPr/>
      </p:nvGrpSpPr>
      <p:grpSpPr>
        <a:xfrm>
          <a:off x="0" y="0"/>
          <a:ext cx="0" cy="0"/>
          <a:chOff x="0" y="0"/>
          <a:chExt cx="0" cy="0"/>
        </a:xfrm>
      </p:grpSpPr>
      <p:pic>
        <p:nvPicPr>
          <p:cNvPr id="39" name="图片 38"/>
          <p:cNvPicPr>
            <a:picLocks noChangeAspect="1"/>
          </p:cNvPicPr>
          <p:nvPr userDrawn="1"/>
        </p:nvPicPr>
        <p:blipFill rotWithShape="1">
          <a:blip r:embed="rId2" cstate="hqprint"/>
          <a:srcRect/>
          <a:stretch>
            <a:fillRect/>
          </a:stretch>
        </p:blipFill>
        <p:spPr>
          <a:xfrm>
            <a:off x="-10414" y="0"/>
            <a:ext cx="8336943" cy="6860043"/>
          </a:xfrm>
          <a:prstGeom prst="rect">
            <a:avLst/>
          </a:prstGeom>
        </p:spPr>
      </p:pic>
      <p:sp>
        <p:nvSpPr>
          <p:cNvPr id="7" name="矩形 6"/>
          <p:cNvSpPr/>
          <p:nvPr userDrawn="1"/>
        </p:nvSpPr>
        <p:spPr>
          <a:xfrm>
            <a:off x="-10414" y="0"/>
            <a:ext cx="12202413" cy="6858000"/>
          </a:xfrm>
          <a:prstGeom prst="rect">
            <a:avLst/>
          </a:prstGeom>
          <a:gradFill flip="none" rotWithShape="1">
            <a:gsLst>
              <a:gs pos="0">
                <a:schemeClr val="accent1">
                  <a:lumMod val="100000"/>
                  <a:alpha val="0"/>
                </a:schemeClr>
              </a:gs>
              <a:gs pos="50000">
                <a:schemeClr val="accent1">
                  <a:lumMod val="100000"/>
                </a:schemeClr>
              </a:gs>
              <a:gs pos="100000">
                <a:schemeClr val="accent1">
                  <a:lumMod val="100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40" name="图片 39"/>
          <p:cNvPicPr>
            <a:picLocks noChangeAspect="1"/>
          </p:cNvPicPr>
          <p:nvPr userDrawn="1"/>
        </p:nvPicPr>
        <p:blipFill>
          <a:blip r:embed="rId3" cstate="print"/>
          <a:stretch>
            <a:fillRect/>
          </a:stretch>
        </p:blipFill>
        <p:spPr>
          <a:xfrm>
            <a:off x="9403566" y="501046"/>
            <a:ext cx="2203058" cy="616640"/>
          </a:xfrm>
          <a:prstGeom prst="rect">
            <a:avLst/>
          </a:prstGeom>
        </p:spPr>
      </p:pic>
      <p:grpSp>
        <p:nvGrpSpPr>
          <p:cNvPr id="41" name="组合 40"/>
          <p:cNvGrpSpPr/>
          <p:nvPr userDrawn="1"/>
        </p:nvGrpSpPr>
        <p:grpSpPr>
          <a:xfrm>
            <a:off x="7388034" y="5891503"/>
            <a:ext cx="4041392" cy="497055"/>
            <a:chOff x="671368" y="6061309"/>
            <a:chExt cx="2479573" cy="304965"/>
          </a:xfrm>
          <a:gradFill>
            <a:gsLst>
              <a:gs pos="0">
                <a:schemeClr val="accent1">
                  <a:lumMod val="5000"/>
                  <a:lumOff val="95000"/>
                  <a:alpha val="4000"/>
                </a:schemeClr>
              </a:gs>
              <a:gs pos="100000">
                <a:schemeClr val="bg1">
                  <a:alpha val="12000"/>
                </a:schemeClr>
              </a:gs>
            </a:gsLst>
            <a:lin ang="16200000" scaled="0"/>
          </a:gradFill>
        </p:grpSpPr>
        <p:grpSp>
          <p:nvGrpSpPr>
            <p:cNvPr id="42" name="组合 41"/>
            <p:cNvGrpSpPr/>
            <p:nvPr userDrawn="1"/>
          </p:nvGrpSpPr>
          <p:grpSpPr>
            <a:xfrm>
              <a:off x="2098445" y="6064781"/>
              <a:ext cx="1052496" cy="298683"/>
              <a:chOff x="2373567" y="1096524"/>
              <a:chExt cx="2578404" cy="731714"/>
            </a:xfrm>
            <a:grpFill/>
          </p:grpSpPr>
          <p:sp>
            <p:nvSpPr>
              <p:cNvPr id="57" name="Freeform 5"/>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8" name="Freeform 6"/>
              <p:cNvSpPr/>
              <p:nvPr/>
            </p:nvSpPr>
            <p:spPr bwMode="auto">
              <a:xfrm>
                <a:off x="4620306" y="1225926"/>
                <a:ext cx="331665"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nvGrpSpPr>
              <p:cNvPr id="59" name="组合 58"/>
              <p:cNvGrpSpPr/>
              <p:nvPr/>
            </p:nvGrpSpPr>
            <p:grpSpPr>
              <a:xfrm>
                <a:off x="2373567" y="1096524"/>
                <a:ext cx="589817" cy="731714"/>
                <a:chOff x="5548313" y="2084388"/>
                <a:chExt cx="547688" cy="679451"/>
              </a:xfrm>
              <a:grpFill/>
            </p:grpSpPr>
            <p:sp>
              <p:nvSpPr>
                <p:cNvPr id="64"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65"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60" name="组合 59"/>
              <p:cNvGrpSpPr/>
              <p:nvPr/>
            </p:nvGrpSpPr>
            <p:grpSpPr>
              <a:xfrm>
                <a:off x="3194779" y="1296598"/>
                <a:ext cx="356817" cy="382445"/>
                <a:chOff x="3792874" y="3156423"/>
                <a:chExt cx="331330" cy="355128"/>
              </a:xfrm>
              <a:grpFill/>
            </p:grpSpPr>
            <p:sp>
              <p:nvSpPr>
                <p:cNvPr id="61"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62"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63"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nvGrpSpPr>
            <p:cNvPr id="43" name="组合 42"/>
            <p:cNvGrpSpPr/>
            <p:nvPr userDrawn="1"/>
          </p:nvGrpSpPr>
          <p:grpSpPr>
            <a:xfrm>
              <a:off x="671368" y="6061309"/>
              <a:ext cx="1100339" cy="304965"/>
              <a:chOff x="2372715" y="161759"/>
              <a:chExt cx="2695608" cy="747103"/>
            </a:xfrm>
            <a:grpFill/>
          </p:grpSpPr>
          <p:grpSp>
            <p:nvGrpSpPr>
              <p:cNvPr id="44" name="组合 43"/>
              <p:cNvGrpSpPr/>
              <p:nvPr/>
            </p:nvGrpSpPr>
            <p:grpSpPr>
              <a:xfrm>
                <a:off x="3804781" y="283376"/>
                <a:ext cx="521428" cy="548788"/>
                <a:chOff x="6113463" y="3541713"/>
                <a:chExt cx="484188" cy="509588"/>
              </a:xfrm>
              <a:grpFill/>
            </p:grpSpPr>
            <p:sp>
              <p:nvSpPr>
                <p:cNvPr id="55"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6"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45" name="组合 44"/>
              <p:cNvGrpSpPr/>
              <p:nvPr/>
            </p:nvGrpSpPr>
            <p:grpSpPr>
              <a:xfrm>
                <a:off x="2372715" y="161759"/>
                <a:ext cx="591521" cy="747103"/>
                <a:chOff x="6108700" y="2066926"/>
                <a:chExt cx="549275" cy="693738"/>
              </a:xfrm>
              <a:grpFill/>
            </p:grpSpPr>
            <p:sp>
              <p:nvSpPr>
                <p:cNvPr id="53"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4"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46" name="组合 45"/>
              <p:cNvGrpSpPr/>
              <p:nvPr/>
            </p:nvGrpSpPr>
            <p:grpSpPr>
              <a:xfrm>
                <a:off x="3173775" y="375308"/>
                <a:ext cx="396626" cy="341923"/>
                <a:chOff x="6186488" y="2930526"/>
                <a:chExt cx="368300" cy="317500"/>
              </a:xfrm>
              <a:grpFill/>
            </p:grpSpPr>
            <p:sp>
              <p:nvSpPr>
                <p:cNvPr id="50"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1"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2"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47" name="组合 46"/>
              <p:cNvGrpSpPr/>
              <p:nvPr/>
            </p:nvGrpSpPr>
            <p:grpSpPr>
              <a:xfrm>
                <a:off x="4613362" y="313351"/>
                <a:ext cx="454961" cy="453362"/>
                <a:chOff x="11893465" y="1994536"/>
                <a:chExt cx="274986" cy="274018"/>
              </a:xfrm>
              <a:grpFill/>
            </p:grpSpPr>
            <p:sp>
              <p:nvSpPr>
                <p:cNvPr id="48" name="Freeform 11"/>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9" name="Freeform 12"/>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spTree>
  </p:cSld>
  <p:clrMapOvr>
    <a:masterClrMapping/>
  </p:clrMapOvr>
  <p:transition spd="med">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封面样式5-首页">
    <p:spTree>
      <p:nvGrpSpPr>
        <p:cNvPr id="1" name=""/>
        <p:cNvGrpSpPr/>
        <p:nvPr/>
      </p:nvGrpSpPr>
      <p:grpSpPr>
        <a:xfrm>
          <a:off x="0" y="0"/>
          <a:ext cx="0" cy="0"/>
          <a:chOff x="0" y="0"/>
          <a:chExt cx="0" cy="0"/>
        </a:xfrm>
      </p:grpSpPr>
      <p:pic>
        <p:nvPicPr>
          <p:cNvPr id="6" name="图片 5"/>
          <p:cNvPicPr>
            <a:picLocks noChangeAspect="1"/>
          </p:cNvPicPr>
          <p:nvPr userDrawn="1"/>
        </p:nvPicPr>
        <p:blipFill>
          <a:blip r:embed="rId2" cstate="print"/>
          <a:stretch>
            <a:fillRect/>
          </a:stretch>
        </p:blipFill>
        <p:spPr>
          <a:xfrm>
            <a:off x="-6352" y="0"/>
            <a:ext cx="12198351" cy="5024521"/>
          </a:xfrm>
          <a:prstGeom prst="rect">
            <a:avLst/>
          </a:prstGeom>
        </p:spPr>
      </p:pic>
      <p:sp>
        <p:nvSpPr>
          <p:cNvPr id="7" name="矩形 6"/>
          <p:cNvSpPr/>
          <p:nvPr userDrawn="1"/>
        </p:nvSpPr>
        <p:spPr>
          <a:xfrm>
            <a:off x="-6351" y="0"/>
            <a:ext cx="12198349" cy="6858000"/>
          </a:xfrm>
          <a:prstGeom prst="rect">
            <a:avLst/>
          </a:prstGeom>
          <a:gradFill>
            <a:gsLst>
              <a:gs pos="0">
                <a:schemeClr val="accent1">
                  <a:lumMod val="100000"/>
                  <a:alpha val="0"/>
                </a:schemeClr>
              </a:gs>
              <a:gs pos="66000">
                <a:schemeClr val="accent1">
                  <a:lumMod val="100000"/>
                </a:schemeClr>
              </a:gs>
              <a:gs pos="100000">
                <a:schemeClr val="accent1">
                  <a:lumMod val="10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cxnSp>
        <p:nvCxnSpPr>
          <p:cNvPr id="9" name="直接连接符 8"/>
          <p:cNvCxnSpPr/>
          <p:nvPr userDrawn="1"/>
        </p:nvCxnSpPr>
        <p:spPr>
          <a:xfrm>
            <a:off x="660400" y="4550546"/>
            <a:ext cx="10858500" cy="0"/>
          </a:xfrm>
          <a:prstGeom prst="line">
            <a:avLst/>
          </a:prstGeom>
          <a:ln w="9525" cmpd="sng">
            <a:gradFill>
              <a:gsLst>
                <a:gs pos="50000">
                  <a:srgbClr val="F3F8FF">
                    <a:alpha val="77000"/>
                  </a:srgbClr>
                </a:gs>
                <a:gs pos="0">
                  <a:schemeClr val="accent1">
                    <a:lumMod val="5000"/>
                    <a:lumOff val="95000"/>
                    <a:alpha val="0"/>
                  </a:schemeClr>
                </a:gs>
                <a:gs pos="100000">
                  <a:schemeClr val="bg1">
                    <a:alpha val="0"/>
                  </a:schemeClr>
                </a:gs>
              </a:gsLst>
              <a:lin ang="0" scaled="0"/>
            </a:gradFill>
            <a:prstDash val="solid"/>
          </a:ln>
        </p:spPr>
        <p:style>
          <a:lnRef idx="1">
            <a:schemeClr val="accent1"/>
          </a:lnRef>
          <a:fillRef idx="0">
            <a:schemeClr val="accent1"/>
          </a:fillRef>
          <a:effectRef idx="0">
            <a:schemeClr val="accent1"/>
          </a:effectRef>
          <a:fontRef idx="minor">
            <a:schemeClr val="tx1"/>
          </a:fontRef>
        </p:style>
      </p:cxnSp>
      <p:pic>
        <p:nvPicPr>
          <p:cNvPr id="10" name="图片 9"/>
          <p:cNvPicPr>
            <a:picLocks noChangeAspect="1"/>
          </p:cNvPicPr>
          <p:nvPr userDrawn="1"/>
        </p:nvPicPr>
        <p:blipFill>
          <a:blip r:embed="rId3"/>
          <a:stretch>
            <a:fillRect/>
          </a:stretch>
        </p:blipFill>
        <p:spPr>
          <a:xfrm>
            <a:off x="7223405" y="2402693"/>
            <a:ext cx="4785100" cy="4774940"/>
          </a:xfrm>
          <a:prstGeom prst="rect">
            <a:avLst/>
          </a:prstGeom>
        </p:spPr>
      </p:pic>
      <p:pic>
        <p:nvPicPr>
          <p:cNvPr id="11" name="图片 10"/>
          <p:cNvPicPr>
            <a:picLocks noChangeAspect="1"/>
          </p:cNvPicPr>
          <p:nvPr userDrawn="1"/>
        </p:nvPicPr>
        <p:blipFill rotWithShape="1">
          <a:blip r:embed="rId4" cstate="screen"/>
          <a:srcRect l="6610" b="12305"/>
          <a:stretch>
            <a:fillRect/>
          </a:stretch>
        </p:blipFill>
        <p:spPr>
          <a:xfrm>
            <a:off x="14873" y="5340546"/>
            <a:ext cx="6018099" cy="1518363"/>
          </a:xfrm>
          <a:prstGeom prst="rect">
            <a:avLst/>
          </a:prstGeom>
        </p:spPr>
      </p:pic>
      <p:pic>
        <p:nvPicPr>
          <p:cNvPr id="12" name="图片 11"/>
          <p:cNvPicPr>
            <a:picLocks noChangeAspect="1"/>
          </p:cNvPicPr>
          <p:nvPr userDrawn="1"/>
        </p:nvPicPr>
        <p:blipFill rotWithShape="1">
          <a:blip r:embed="rId4" cstate="screen"/>
          <a:srcRect l="6610" b="12305"/>
          <a:stretch>
            <a:fillRect/>
          </a:stretch>
        </p:blipFill>
        <p:spPr>
          <a:xfrm flipH="1">
            <a:off x="6154789" y="5340546"/>
            <a:ext cx="6018099" cy="1518363"/>
          </a:xfrm>
          <a:prstGeom prst="rect">
            <a:avLst/>
          </a:prstGeom>
        </p:spPr>
      </p:pic>
      <p:pic>
        <p:nvPicPr>
          <p:cNvPr id="18" name="图片 17"/>
          <p:cNvPicPr>
            <a:picLocks noChangeAspect="1"/>
          </p:cNvPicPr>
          <p:nvPr userDrawn="1"/>
        </p:nvPicPr>
        <p:blipFill>
          <a:blip r:embed="rId5" cstate="print"/>
          <a:stretch>
            <a:fillRect/>
          </a:stretch>
        </p:blipFill>
        <p:spPr>
          <a:xfrm>
            <a:off x="5018002" y="2568943"/>
            <a:ext cx="2143294" cy="599913"/>
          </a:xfrm>
          <a:prstGeom prst="rect">
            <a:avLst/>
          </a:prstGeom>
        </p:spPr>
      </p:pic>
    </p:spTree>
  </p:cSld>
  <p:clrMapOvr>
    <a:masterClrMapping/>
  </p:clrMapOvr>
  <p:transition spd="med">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封面样式5-尾页">
    <p:spTree>
      <p:nvGrpSpPr>
        <p:cNvPr id="1" name=""/>
        <p:cNvGrpSpPr/>
        <p:nvPr/>
      </p:nvGrpSpPr>
      <p:grpSpPr>
        <a:xfrm>
          <a:off x="0" y="0"/>
          <a:ext cx="0" cy="0"/>
          <a:chOff x="0" y="0"/>
          <a:chExt cx="0" cy="0"/>
        </a:xfrm>
      </p:grpSpPr>
      <p:pic>
        <p:nvPicPr>
          <p:cNvPr id="6" name="图片 5"/>
          <p:cNvPicPr>
            <a:picLocks noChangeAspect="1"/>
          </p:cNvPicPr>
          <p:nvPr userDrawn="1"/>
        </p:nvPicPr>
        <p:blipFill rotWithShape="1">
          <a:blip r:embed="rId2" cstate="hqprint"/>
          <a:srcRect/>
          <a:stretch>
            <a:fillRect/>
          </a:stretch>
        </p:blipFill>
        <p:spPr>
          <a:xfrm>
            <a:off x="0" y="0"/>
            <a:ext cx="12192000" cy="5902493"/>
          </a:xfrm>
          <a:prstGeom prst="rect">
            <a:avLst/>
          </a:prstGeom>
        </p:spPr>
      </p:pic>
      <p:sp>
        <p:nvSpPr>
          <p:cNvPr id="7" name="矩形 6"/>
          <p:cNvSpPr/>
          <p:nvPr userDrawn="1"/>
        </p:nvSpPr>
        <p:spPr>
          <a:xfrm>
            <a:off x="1" y="0"/>
            <a:ext cx="12191998" cy="6858000"/>
          </a:xfrm>
          <a:prstGeom prst="rect">
            <a:avLst/>
          </a:prstGeom>
          <a:gradFill>
            <a:gsLst>
              <a:gs pos="0">
                <a:schemeClr val="bg1">
                  <a:alpha val="30000"/>
                </a:schemeClr>
              </a:gs>
              <a:gs pos="60000">
                <a:schemeClr val="accent1">
                  <a:lumMod val="100000"/>
                </a:schemeClr>
              </a:gs>
              <a:gs pos="100000">
                <a:schemeClr val="accent1">
                  <a:lumMod val="10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cxnSp>
        <p:nvCxnSpPr>
          <p:cNvPr id="9" name="直接连接符 8"/>
          <p:cNvCxnSpPr/>
          <p:nvPr userDrawn="1"/>
        </p:nvCxnSpPr>
        <p:spPr>
          <a:xfrm>
            <a:off x="660400" y="4626145"/>
            <a:ext cx="10858500" cy="0"/>
          </a:xfrm>
          <a:prstGeom prst="line">
            <a:avLst/>
          </a:prstGeom>
          <a:ln w="9525" cmpd="sng">
            <a:gradFill>
              <a:gsLst>
                <a:gs pos="50000">
                  <a:srgbClr val="F3F8FF">
                    <a:alpha val="77000"/>
                  </a:srgbClr>
                </a:gs>
                <a:gs pos="0">
                  <a:schemeClr val="accent1">
                    <a:lumMod val="5000"/>
                    <a:lumOff val="95000"/>
                    <a:alpha val="0"/>
                  </a:schemeClr>
                </a:gs>
                <a:gs pos="100000">
                  <a:schemeClr val="bg1">
                    <a:alpha val="0"/>
                  </a:schemeClr>
                </a:gs>
              </a:gsLst>
              <a:lin ang="0" scaled="0"/>
            </a:gradFill>
            <a:prstDash val="solid"/>
          </a:ln>
        </p:spPr>
        <p:style>
          <a:lnRef idx="1">
            <a:schemeClr val="accent1"/>
          </a:lnRef>
          <a:fillRef idx="0">
            <a:schemeClr val="accent1"/>
          </a:fillRef>
          <a:effectRef idx="0">
            <a:schemeClr val="accent1"/>
          </a:effectRef>
          <a:fontRef idx="minor">
            <a:schemeClr val="tx1"/>
          </a:fontRef>
        </p:style>
      </p:cxnSp>
      <p:pic>
        <p:nvPicPr>
          <p:cNvPr id="14" name="图片 13"/>
          <p:cNvPicPr>
            <a:picLocks noChangeAspect="1"/>
          </p:cNvPicPr>
          <p:nvPr userDrawn="1"/>
        </p:nvPicPr>
        <p:blipFill rotWithShape="1">
          <a:blip r:embed="rId3" cstate="screen"/>
          <a:srcRect l="6610" b="12305"/>
          <a:stretch>
            <a:fillRect/>
          </a:stretch>
        </p:blipFill>
        <p:spPr>
          <a:xfrm flipV="1">
            <a:off x="14873" y="-15231"/>
            <a:ext cx="6018099" cy="1518363"/>
          </a:xfrm>
          <a:prstGeom prst="rect">
            <a:avLst/>
          </a:prstGeom>
        </p:spPr>
      </p:pic>
      <p:pic>
        <p:nvPicPr>
          <p:cNvPr id="15" name="图片 14"/>
          <p:cNvPicPr>
            <a:picLocks noChangeAspect="1"/>
          </p:cNvPicPr>
          <p:nvPr userDrawn="1"/>
        </p:nvPicPr>
        <p:blipFill rotWithShape="1">
          <a:blip r:embed="rId3" cstate="screen"/>
          <a:srcRect l="6610" b="12305"/>
          <a:stretch>
            <a:fillRect/>
          </a:stretch>
        </p:blipFill>
        <p:spPr>
          <a:xfrm flipH="1" flipV="1">
            <a:off x="6154789" y="-15231"/>
            <a:ext cx="6018099" cy="1518363"/>
          </a:xfrm>
          <a:prstGeom prst="rect">
            <a:avLst/>
          </a:prstGeom>
        </p:spPr>
      </p:pic>
      <p:pic>
        <p:nvPicPr>
          <p:cNvPr id="16" name="图片 15"/>
          <p:cNvPicPr>
            <a:picLocks noChangeAspect="1"/>
          </p:cNvPicPr>
          <p:nvPr userDrawn="1"/>
        </p:nvPicPr>
        <p:blipFill>
          <a:blip r:embed="rId4" cstate="print"/>
          <a:stretch>
            <a:fillRect/>
          </a:stretch>
        </p:blipFill>
        <p:spPr>
          <a:xfrm>
            <a:off x="5018002" y="2577573"/>
            <a:ext cx="2143294" cy="599913"/>
          </a:xfrm>
          <a:prstGeom prst="rect">
            <a:avLst/>
          </a:prstGeom>
        </p:spPr>
      </p:pic>
      <p:grpSp>
        <p:nvGrpSpPr>
          <p:cNvPr id="66" name="组合 65"/>
          <p:cNvGrpSpPr/>
          <p:nvPr userDrawn="1"/>
        </p:nvGrpSpPr>
        <p:grpSpPr>
          <a:xfrm>
            <a:off x="3040886" y="5672444"/>
            <a:ext cx="6136452" cy="754729"/>
            <a:chOff x="671368" y="6061309"/>
            <a:chExt cx="2479573" cy="304965"/>
          </a:xfrm>
          <a:gradFill>
            <a:gsLst>
              <a:gs pos="0">
                <a:schemeClr val="accent1">
                  <a:lumMod val="5000"/>
                  <a:lumOff val="95000"/>
                  <a:alpha val="4000"/>
                </a:schemeClr>
              </a:gs>
              <a:gs pos="100000">
                <a:schemeClr val="bg1">
                  <a:alpha val="12000"/>
                </a:schemeClr>
              </a:gs>
            </a:gsLst>
            <a:lin ang="16200000" scaled="0"/>
          </a:gradFill>
        </p:grpSpPr>
        <p:grpSp>
          <p:nvGrpSpPr>
            <p:cNvPr id="67" name="组合 66"/>
            <p:cNvGrpSpPr/>
            <p:nvPr userDrawn="1"/>
          </p:nvGrpSpPr>
          <p:grpSpPr>
            <a:xfrm>
              <a:off x="2098445" y="6064781"/>
              <a:ext cx="1052496" cy="298683"/>
              <a:chOff x="2373567" y="1096524"/>
              <a:chExt cx="2578404" cy="731714"/>
            </a:xfrm>
            <a:grpFill/>
          </p:grpSpPr>
          <p:sp>
            <p:nvSpPr>
              <p:cNvPr id="82" name="Freeform 5"/>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3" name="Freeform 6"/>
              <p:cNvSpPr/>
              <p:nvPr/>
            </p:nvSpPr>
            <p:spPr bwMode="auto">
              <a:xfrm>
                <a:off x="4620306" y="1264461"/>
                <a:ext cx="331665"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nvGrpSpPr>
              <p:cNvPr id="84" name="组合 83"/>
              <p:cNvGrpSpPr/>
              <p:nvPr/>
            </p:nvGrpSpPr>
            <p:grpSpPr>
              <a:xfrm>
                <a:off x="2373567" y="1096524"/>
                <a:ext cx="589817" cy="731714"/>
                <a:chOff x="5548313" y="2084388"/>
                <a:chExt cx="547688" cy="679451"/>
              </a:xfrm>
              <a:grpFill/>
            </p:grpSpPr>
            <p:sp>
              <p:nvSpPr>
                <p:cNvPr id="89"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90"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85" name="组合 84"/>
              <p:cNvGrpSpPr/>
              <p:nvPr/>
            </p:nvGrpSpPr>
            <p:grpSpPr>
              <a:xfrm>
                <a:off x="3194779" y="1296598"/>
                <a:ext cx="356817" cy="382445"/>
                <a:chOff x="3792874" y="3156423"/>
                <a:chExt cx="331330" cy="355128"/>
              </a:xfrm>
              <a:grpFill/>
            </p:grpSpPr>
            <p:sp>
              <p:nvSpPr>
                <p:cNvPr id="86"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7"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8"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nvGrpSpPr>
            <p:cNvPr id="68" name="组合 67"/>
            <p:cNvGrpSpPr/>
            <p:nvPr userDrawn="1"/>
          </p:nvGrpSpPr>
          <p:grpSpPr>
            <a:xfrm>
              <a:off x="671368" y="6061309"/>
              <a:ext cx="1100339" cy="304965"/>
              <a:chOff x="2372715" y="161759"/>
              <a:chExt cx="2695608" cy="747103"/>
            </a:xfrm>
            <a:grpFill/>
          </p:grpSpPr>
          <p:grpSp>
            <p:nvGrpSpPr>
              <p:cNvPr id="69" name="组合 68"/>
              <p:cNvGrpSpPr/>
              <p:nvPr/>
            </p:nvGrpSpPr>
            <p:grpSpPr>
              <a:xfrm>
                <a:off x="3804781" y="283376"/>
                <a:ext cx="521428" cy="548788"/>
                <a:chOff x="6113463" y="3541713"/>
                <a:chExt cx="484188" cy="509588"/>
              </a:xfrm>
              <a:grpFill/>
            </p:grpSpPr>
            <p:sp>
              <p:nvSpPr>
                <p:cNvPr id="80"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1"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70" name="组合 69"/>
              <p:cNvGrpSpPr/>
              <p:nvPr/>
            </p:nvGrpSpPr>
            <p:grpSpPr>
              <a:xfrm>
                <a:off x="2372715" y="161759"/>
                <a:ext cx="591521" cy="747103"/>
                <a:chOff x="6108700" y="2066926"/>
                <a:chExt cx="549275" cy="693738"/>
              </a:xfrm>
              <a:grpFill/>
            </p:grpSpPr>
            <p:sp>
              <p:nvSpPr>
                <p:cNvPr id="78"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9"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71" name="组合 70"/>
              <p:cNvGrpSpPr/>
              <p:nvPr/>
            </p:nvGrpSpPr>
            <p:grpSpPr>
              <a:xfrm>
                <a:off x="3173775" y="375308"/>
                <a:ext cx="396626" cy="341923"/>
                <a:chOff x="6186488" y="2930526"/>
                <a:chExt cx="368300" cy="317500"/>
              </a:xfrm>
              <a:grpFill/>
            </p:grpSpPr>
            <p:sp>
              <p:nvSpPr>
                <p:cNvPr id="75"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6"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7"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72" name="组合 71"/>
              <p:cNvGrpSpPr/>
              <p:nvPr/>
            </p:nvGrpSpPr>
            <p:grpSpPr>
              <a:xfrm>
                <a:off x="4613362" y="313351"/>
                <a:ext cx="454961" cy="453362"/>
                <a:chOff x="11893465" y="1994536"/>
                <a:chExt cx="274986" cy="274018"/>
              </a:xfrm>
              <a:grpFill/>
            </p:grpSpPr>
            <p:sp>
              <p:nvSpPr>
                <p:cNvPr id="73" name="Freeform 11"/>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4" name="Freeform 12"/>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spTree>
  </p:cSld>
  <p:clrMapOvr>
    <a:masterClrMapping/>
  </p:clrMapOvr>
  <p:transition spd="med">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封面样式6">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stretch>
            <a:fillRect/>
          </a:stretch>
        </p:blipFill>
        <p:spPr>
          <a:xfrm>
            <a:off x="-529" y="-2924"/>
            <a:ext cx="12193057" cy="3633531"/>
          </a:xfrm>
          <a:prstGeom prst="rect">
            <a:avLst/>
          </a:prstGeom>
        </p:spPr>
      </p:pic>
      <p:sp>
        <p:nvSpPr>
          <p:cNvPr id="37" name="任意形状 36"/>
          <p:cNvSpPr/>
          <p:nvPr userDrawn="1"/>
        </p:nvSpPr>
        <p:spPr>
          <a:xfrm>
            <a:off x="-134112" y="-106934"/>
            <a:ext cx="12468264" cy="3829332"/>
          </a:xfrm>
          <a:custGeom>
            <a:avLst/>
            <a:gdLst>
              <a:gd name="connsiteX0" fmla="*/ 0 w 12192000"/>
              <a:gd name="connsiteY0" fmla="*/ 0 h 3632200"/>
              <a:gd name="connsiteX1" fmla="*/ 12192000 w 12192000"/>
              <a:gd name="connsiteY1" fmla="*/ 0 h 3632200"/>
              <a:gd name="connsiteX2" fmla="*/ 12192000 w 12192000"/>
              <a:gd name="connsiteY2" fmla="*/ 2602097 h 3632200"/>
              <a:gd name="connsiteX3" fmla="*/ 11858362 w 12192000"/>
              <a:gd name="connsiteY3" fmla="*/ 2747371 h 3632200"/>
              <a:gd name="connsiteX4" fmla="*/ 6859519 w 12192000"/>
              <a:gd name="connsiteY4" fmla="*/ 3619648 h 3632200"/>
              <a:gd name="connsiteX5" fmla="*/ 6096062 w 12192000"/>
              <a:gd name="connsiteY5" fmla="*/ 3632200 h 3632200"/>
              <a:gd name="connsiteX6" fmla="*/ 6095939 w 12192000"/>
              <a:gd name="connsiteY6" fmla="*/ 3632200 h 3632200"/>
              <a:gd name="connsiteX7" fmla="*/ 5332482 w 12192000"/>
              <a:gd name="connsiteY7" fmla="*/ 3619648 h 3632200"/>
              <a:gd name="connsiteX8" fmla="*/ 333638 w 12192000"/>
              <a:gd name="connsiteY8" fmla="*/ 2747371 h 3632200"/>
              <a:gd name="connsiteX9" fmla="*/ 0 w 12192000"/>
              <a:gd name="connsiteY9" fmla="*/ 2602097 h 363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0" h="3632200">
                <a:moveTo>
                  <a:pt x="0" y="0"/>
                </a:moveTo>
                <a:lnTo>
                  <a:pt x="12192000" y="0"/>
                </a:lnTo>
                <a:lnTo>
                  <a:pt x="12192000" y="2602097"/>
                </a:lnTo>
                <a:lnTo>
                  <a:pt x="11858362" y="2747371"/>
                </a:lnTo>
                <a:cubicBezTo>
                  <a:pt x="10640880" y="3227716"/>
                  <a:pt x="8867829" y="3553239"/>
                  <a:pt x="6859519" y="3619648"/>
                </a:cubicBezTo>
                <a:lnTo>
                  <a:pt x="6096062" y="3632200"/>
                </a:lnTo>
                <a:lnTo>
                  <a:pt x="6095939" y="3632200"/>
                </a:lnTo>
                <a:lnTo>
                  <a:pt x="5332482" y="3619648"/>
                </a:lnTo>
                <a:cubicBezTo>
                  <a:pt x="3324171" y="3553239"/>
                  <a:pt x="1551120" y="3227716"/>
                  <a:pt x="333638" y="2747371"/>
                </a:cubicBezTo>
                <a:lnTo>
                  <a:pt x="0" y="2602097"/>
                </a:lnTo>
                <a:close/>
              </a:path>
            </a:pathLst>
          </a:cu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noAutofit/>
          </a:bodyPr>
          <a:lstStyle/>
          <a:p>
            <a:pPr marL="0" marR="0" lvl="0" indent="0" algn="l" defTabSz="914400" rtl="0" eaLnBrk="0" fontAlgn="base" latinLnBrk="0" hangingPunct="0">
              <a:lnSpc>
                <a:spcPct val="130000"/>
              </a:lnSpc>
              <a:spcBef>
                <a:spcPct val="0"/>
              </a:spcBef>
              <a:spcAft>
                <a:spcPct val="0"/>
              </a:spcAft>
              <a:buClrTx/>
              <a:buSzTx/>
              <a:buFontTx/>
              <a:buNone/>
              <a:defRPr/>
            </a:pPr>
            <a:endParaRPr kumimoji="1" lang="zh-CN" altLang="en-US" sz="2000"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endParaRPr>
          </a:p>
        </p:txBody>
      </p:sp>
      <p:sp>
        <p:nvSpPr>
          <p:cNvPr id="41" name="矩形 40"/>
          <p:cNvSpPr/>
          <p:nvPr userDrawn="1"/>
        </p:nvSpPr>
        <p:spPr>
          <a:xfrm>
            <a:off x="0" y="0"/>
            <a:ext cx="12192000" cy="163286"/>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normAutofit fontScale="25000" lnSpcReduction="20000"/>
          </a:bodyPr>
          <a:lstStyle/>
          <a:p>
            <a:pPr marL="0" marR="0" lvl="0" indent="0" algn="l" defTabSz="914400" rtl="0" eaLnBrk="0" fontAlgn="base" latinLnBrk="0" hangingPunct="0">
              <a:lnSpc>
                <a:spcPct val="130000"/>
              </a:lnSpc>
              <a:spcBef>
                <a:spcPct val="0"/>
              </a:spcBef>
              <a:spcAft>
                <a:spcPct val="0"/>
              </a:spcAft>
              <a:buClrTx/>
              <a:buSzTx/>
              <a:buFontTx/>
              <a:buNone/>
              <a:defRPr/>
            </a:pPr>
            <a:endParaRPr kumimoji="1" lang="zh-CN" altLang="en-US" sz="2000"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endParaRPr>
          </a:p>
        </p:txBody>
      </p:sp>
      <p:pic>
        <p:nvPicPr>
          <p:cNvPr id="42" name="图片 41"/>
          <p:cNvPicPr>
            <a:picLocks noChangeAspect="1"/>
          </p:cNvPicPr>
          <p:nvPr userDrawn="1"/>
        </p:nvPicPr>
        <p:blipFill>
          <a:blip r:embed="rId3" cstate="print"/>
          <a:stretch>
            <a:fillRect/>
          </a:stretch>
        </p:blipFill>
        <p:spPr>
          <a:xfrm>
            <a:off x="5502191" y="3048198"/>
            <a:ext cx="1193467" cy="1192626"/>
          </a:xfrm>
          <a:prstGeom prst="rect">
            <a:avLst/>
          </a:prstGeom>
        </p:spPr>
      </p:pic>
      <p:sp>
        <p:nvSpPr>
          <p:cNvPr id="43" name="文本框 42"/>
          <p:cNvSpPr txBox="1"/>
          <p:nvPr userDrawn="1"/>
        </p:nvSpPr>
        <p:spPr>
          <a:xfrm>
            <a:off x="150844" y="6174148"/>
            <a:ext cx="2156520" cy="617431"/>
          </a:xfrm>
          <a:prstGeom prst="rect">
            <a:avLst/>
          </a:prstGeom>
          <a:noFill/>
          <a:ln>
            <a:noFill/>
          </a:ln>
        </p:spPr>
        <p:txBody>
          <a:bodyPr wrap="square" lIns="180000" tIns="180000" rIns="180000" bIns="180000" rtlCol="0">
            <a:spAutoFit/>
          </a:bodyPr>
          <a:lstStyle/>
          <a:p>
            <a:pPr marL="0" marR="0" lvl="0" indent="0" algn="l" defTabSz="914400" rtl="0" eaLnBrk="0" fontAlgn="base" latinLnBrk="0" hangingPunct="0">
              <a:lnSpc>
                <a:spcPct val="130000"/>
              </a:lnSpc>
              <a:spcBef>
                <a:spcPct val="0"/>
              </a:spcBef>
              <a:spcAft>
                <a:spcPct val="0"/>
              </a:spcAft>
              <a:buClrTx/>
              <a:buSzTx/>
              <a:buFontTx/>
              <a:buNone/>
              <a:defRPr/>
            </a:pPr>
            <a:r>
              <a:rPr kumimoji="0" lang="en-US" altLang="zh-CN" sz="1400" b="1" i="0" u="none" strike="noStrike" kern="1200" cap="none" spc="100" normalizeH="0" baseline="0" noProof="0" dirty="0">
                <a:ln>
                  <a:noFill/>
                </a:ln>
                <a:solidFill>
                  <a:srgbClr val="A2A2A2"/>
                </a:solidFill>
                <a:effectLst/>
                <a:uLnTx/>
                <a:uFillTx/>
                <a:latin typeface="微软雅黑" panose="020B0503020204020204" pitchFamily="34" charset="-122"/>
                <a:ea typeface="微软雅黑" panose="020B0503020204020204" pitchFamily="34" charset="-122"/>
                <a:cs typeface="+mn-cs"/>
              </a:rPr>
              <a:t>BIT</a:t>
            </a:r>
            <a:r>
              <a:rPr kumimoji="0" lang="en-US" altLang="zh-CN" sz="1400" b="0" i="0" u="none" strike="noStrike" kern="1200" cap="none" spc="100" normalizeH="0" baseline="0" noProof="0" dirty="0">
                <a:ln>
                  <a:noFill/>
                </a:ln>
                <a:solidFill>
                  <a:srgbClr val="A2A2A2"/>
                </a:solidFill>
                <a:effectLst/>
                <a:uLnTx/>
                <a:uFillTx/>
                <a:latin typeface="微软雅黑" panose="020B0503020204020204" pitchFamily="34" charset="-122"/>
                <a:ea typeface="微软雅黑" panose="020B0503020204020204" pitchFamily="34" charset="-122"/>
                <a:cs typeface="+mn-cs"/>
              </a:rPr>
              <a:t> </a:t>
            </a:r>
            <a:r>
              <a:rPr kumimoji="0" lang="en-US" altLang="zh-CN" sz="1400" b="1" i="0" u="none" strike="noStrike" kern="1200" cap="none" spc="100" normalizeH="0" baseline="0" noProof="0" dirty="0">
                <a:ln>
                  <a:noFill/>
                </a:ln>
                <a:solidFill>
                  <a:srgbClr val="A2A2A2"/>
                </a:solidFill>
                <a:effectLst/>
                <a:uLnTx/>
                <a:uFillTx/>
                <a:latin typeface="微软雅黑" panose="020B0503020204020204" pitchFamily="34" charset="-122"/>
                <a:ea typeface="微软雅黑" panose="020B0503020204020204" pitchFamily="34" charset="-122"/>
                <a:cs typeface="+mn-cs"/>
              </a:rPr>
              <a:t>|</a:t>
            </a:r>
            <a:r>
              <a:rPr kumimoji="0" lang="en-US" altLang="zh-CN" sz="1400" b="0" i="0" u="none" strike="noStrike" kern="1200" cap="none" spc="100" normalizeH="0" baseline="0" noProof="0" dirty="0">
                <a:ln>
                  <a:noFill/>
                </a:ln>
                <a:solidFill>
                  <a:srgbClr val="A2A2A2"/>
                </a:solidFill>
                <a:effectLst/>
                <a:uLnTx/>
                <a:uFillTx/>
                <a:latin typeface="微软雅黑" panose="020B0503020204020204" pitchFamily="34" charset="-122"/>
                <a:ea typeface="微软雅黑" panose="020B0503020204020204" pitchFamily="34" charset="-122"/>
                <a:cs typeface="+mn-cs"/>
              </a:rPr>
              <a:t> </a:t>
            </a:r>
            <a:r>
              <a:rPr kumimoji="0" lang="en-US" altLang="zh-CN" sz="1400" b="1" i="0" u="none" strike="noStrike" kern="1200" cap="none" spc="100" normalizeH="0" baseline="0" noProof="0" dirty="0">
                <a:ln>
                  <a:noFill/>
                </a:ln>
                <a:solidFill>
                  <a:srgbClr val="A2A2A2"/>
                </a:solidFill>
                <a:effectLst/>
                <a:uLnTx/>
                <a:uFillTx/>
                <a:latin typeface="微软雅黑" panose="020B0503020204020204" pitchFamily="34" charset="-122"/>
                <a:ea typeface="微软雅黑" panose="020B0503020204020204" pitchFamily="34" charset="-122"/>
                <a:cs typeface="+mn-cs"/>
              </a:rPr>
              <a:t>SINCE 1940</a:t>
            </a:r>
            <a:endParaRPr kumimoji="0" lang="zh-CN" altLang="en-US" sz="1400" b="1" i="0" u="none" strike="noStrike" kern="1200" cap="none" spc="100" normalizeH="0" baseline="0" noProof="0" dirty="0">
              <a:ln>
                <a:noFill/>
              </a:ln>
              <a:solidFill>
                <a:srgbClr val="A2A2A2"/>
              </a:solidFill>
              <a:effectLst/>
              <a:uLnTx/>
              <a:uFillTx/>
              <a:latin typeface="微软雅黑 Light" panose="020B0502040204020203" pitchFamily="34" charset="-122"/>
              <a:ea typeface="微软雅黑 Light" panose="020B0502040204020203" pitchFamily="34" charset="-122"/>
              <a:cs typeface="+mn-cs"/>
            </a:endParaRPr>
          </a:p>
        </p:txBody>
      </p:sp>
      <p:grpSp>
        <p:nvGrpSpPr>
          <p:cNvPr id="31" name="组合 30"/>
          <p:cNvGrpSpPr/>
          <p:nvPr userDrawn="1"/>
        </p:nvGrpSpPr>
        <p:grpSpPr>
          <a:xfrm>
            <a:off x="10272478" y="6396638"/>
            <a:ext cx="1629576" cy="198576"/>
            <a:chOff x="10272478" y="6308389"/>
            <a:chExt cx="1629576" cy="198576"/>
          </a:xfrm>
        </p:grpSpPr>
        <p:grpSp>
          <p:nvGrpSpPr>
            <p:cNvPr id="32" name="组合 31"/>
            <p:cNvGrpSpPr/>
            <p:nvPr userDrawn="1"/>
          </p:nvGrpSpPr>
          <p:grpSpPr>
            <a:xfrm>
              <a:off x="11216726" y="6310650"/>
              <a:ext cx="685328" cy="194486"/>
              <a:chOff x="2373567" y="1096524"/>
              <a:chExt cx="2578404" cy="731714"/>
            </a:xfrm>
          </p:grpSpPr>
          <p:sp>
            <p:nvSpPr>
              <p:cNvPr id="75" name="Freeform 5"/>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solidFill>
                <a:schemeClr val="accent3"/>
              </a:solid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6" name="Freeform 6"/>
              <p:cNvSpPr/>
              <p:nvPr/>
            </p:nvSpPr>
            <p:spPr bwMode="auto">
              <a:xfrm>
                <a:off x="4620306" y="1229886"/>
                <a:ext cx="331665" cy="499208"/>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solidFill>
                <a:schemeClr val="accent3"/>
              </a:solid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nvGrpSpPr>
              <p:cNvPr id="77" name="组合 76"/>
              <p:cNvGrpSpPr/>
              <p:nvPr/>
            </p:nvGrpSpPr>
            <p:grpSpPr>
              <a:xfrm>
                <a:off x="2373567" y="1096524"/>
                <a:ext cx="589817" cy="731714"/>
                <a:chOff x="5548313" y="2084388"/>
                <a:chExt cx="547688" cy="679451"/>
              </a:xfrm>
              <a:solidFill>
                <a:schemeClr val="accent3"/>
              </a:solidFill>
            </p:grpSpPr>
            <p:sp>
              <p:nvSpPr>
                <p:cNvPr id="82"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3"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78" name="组合 77"/>
              <p:cNvGrpSpPr/>
              <p:nvPr/>
            </p:nvGrpSpPr>
            <p:grpSpPr>
              <a:xfrm>
                <a:off x="3194779" y="1296598"/>
                <a:ext cx="356817" cy="382445"/>
                <a:chOff x="3792874" y="3156423"/>
                <a:chExt cx="331330" cy="355128"/>
              </a:xfrm>
              <a:solidFill>
                <a:schemeClr val="accent3"/>
              </a:solidFill>
            </p:grpSpPr>
            <p:sp>
              <p:nvSpPr>
                <p:cNvPr id="79"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0"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1"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nvGrpSpPr>
            <p:cNvPr id="33" name="组合 32"/>
            <p:cNvGrpSpPr/>
            <p:nvPr userDrawn="1"/>
          </p:nvGrpSpPr>
          <p:grpSpPr>
            <a:xfrm>
              <a:off x="10272478" y="6308389"/>
              <a:ext cx="716480" cy="198576"/>
              <a:chOff x="2372715" y="161759"/>
              <a:chExt cx="2695608" cy="747103"/>
            </a:xfrm>
          </p:grpSpPr>
          <p:grpSp>
            <p:nvGrpSpPr>
              <p:cNvPr id="34" name="组合 33"/>
              <p:cNvGrpSpPr/>
              <p:nvPr/>
            </p:nvGrpSpPr>
            <p:grpSpPr>
              <a:xfrm>
                <a:off x="3804781" y="283376"/>
                <a:ext cx="521428" cy="548788"/>
                <a:chOff x="6113463" y="3541713"/>
                <a:chExt cx="484188" cy="509588"/>
              </a:xfrm>
              <a:solidFill>
                <a:schemeClr val="accent3"/>
              </a:solidFill>
            </p:grpSpPr>
            <p:sp>
              <p:nvSpPr>
                <p:cNvPr id="73"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4"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35" name="组合 34"/>
              <p:cNvGrpSpPr/>
              <p:nvPr/>
            </p:nvGrpSpPr>
            <p:grpSpPr>
              <a:xfrm>
                <a:off x="2372715" y="161759"/>
                <a:ext cx="591521" cy="747103"/>
                <a:chOff x="6108700" y="2066926"/>
                <a:chExt cx="549275" cy="693738"/>
              </a:xfrm>
              <a:solidFill>
                <a:schemeClr val="accent3"/>
              </a:solidFill>
            </p:grpSpPr>
            <p:sp>
              <p:nvSpPr>
                <p:cNvPr id="71"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2"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36" name="组合 35"/>
              <p:cNvGrpSpPr/>
              <p:nvPr/>
            </p:nvGrpSpPr>
            <p:grpSpPr>
              <a:xfrm>
                <a:off x="3173775" y="375308"/>
                <a:ext cx="396626" cy="341923"/>
                <a:chOff x="6186488" y="2930526"/>
                <a:chExt cx="368300" cy="317500"/>
              </a:xfrm>
              <a:solidFill>
                <a:schemeClr val="accent3"/>
              </a:solidFill>
            </p:grpSpPr>
            <p:sp>
              <p:nvSpPr>
                <p:cNvPr id="68"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69"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0"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38" name="组合 37"/>
              <p:cNvGrpSpPr/>
              <p:nvPr/>
            </p:nvGrpSpPr>
            <p:grpSpPr>
              <a:xfrm>
                <a:off x="4613362" y="313351"/>
                <a:ext cx="454961" cy="453362"/>
                <a:chOff x="11893465" y="1994536"/>
                <a:chExt cx="274986" cy="274018"/>
              </a:xfrm>
              <a:solidFill>
                <a:schemeClr val="accent3"/>
              </a:solidFill>
            </p:grpSpPr>
            <p:sp>
              <p:nvSpPr>
                <p:cNvPr id="39" name="Freeform 11"/>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0" name="Freeform 12"/>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spTree>
  </p:cSld>
  <p:clrMapOvr>
    <a:masterClrMapping/>
  </p:clrMapOvr>
  <p:transition spd="med">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封面样式7-首页">
    <p:spTree>
      <p:nvGrpSpPr>
        <p:cNvPr id="1" name=""/>
        <p:cNvGrpSpPr/>
        <p:nvPr/>
      </p:nvGrpSpPr>
      <p:grpSpPr>
        <a:xfrm>
          <a:off x="0" y="0"/>
          <a:ext cx="0" cy="0"/>
          <a:chOff x="0" y="0"/>
          <a:chExt cx="0" cy="0"/>
        </a:xfrm>
      </p:grpSpPr>
      <p:pic>
        <p:nvPicPr>
          <p:cNvPr id="5" name="图片 4"/>
          <p:cNvPicPr>
            <a:picLocks noChangeAspect="1"/>
          </p:cNvPicPr>
          <p:nvPr userDrawn="1"/>
        </p:nvPicPr>
        <p:blipFill>
          <a:blip r:embed="rId2"/>
          <a:stretch>
            <a:fillRect/>
          </a:stretch>
        </p:blipFill>
        <p:spPr>
          <a:xfrm>
            <a:off x="0" y="0"/>
            <a:ext cx="12193057" cy="4066384"/>
          </a:xfrm>
          <a:prstGeom prst="rect">
            <a:avLst/>
          </a:prstGeom>
        </p:spPr>
      </p:pic>
      <p:sp>
        <p:nvSpPr>
          <p:cNvPr id="19" name="任意多边形: 形状 20"/>
          <p:cNvSpPr/>
          <p:nvPr userDrawn="1"/>
        </p:nvSpPr>
        <p:spPr>
          <a:xfrm rot="10800000">
            <a:off x="-18" y="0"/>
            <a:ext cx="12192001" cy="4066750"/>
          </a:xfrm>
          <a:custGeom>
            <a:avLst/>
            <a:gdLst>
              <a:gd name="connsiteX0" fmla="*/ 12192000 w 12192001"/>
              <a:gd name="connsiteY0" fmla="*/ 4062881 h 4062881"/>
              <a:gd name="connsiteX1" fmla="*/ 0 w 12192001"/>
              <a:gd name="connsiteY1" fmla="*/ 4062881 h 4062881"/>
              <a:gd name="connsiteX2" fmla="*/ 0 w 12192001"/>
              <a:gd name="connsiteY2" fmla="*/ 1441627 h 4062881"/>
              <a:gd name="connsiteX3" fmla="*/ 7949 w 12192001"/>
              <a:gd name="connsiteY3" fmla="*/ 1441627 h 4062881"/>
              <a:gd name="connsiteX4" fmla="*/ 6105511 w 12192001"/>
              <a:gd name="connsiteY4" fmla="*/ 0 h 4062881"/>
              <a:gd name="connsiteX5" fmla="*/ 12184078 w 12192001"/>
              <a:gd name="connsiteY5" fmla="*/ 1441627 h 4062881"/>
              <a:gd name="connsiteX6" fmla="*/ 12192000 w 12192001"/>
              <a:gd name="connsiteY6" fmla="*/ 1441627 h 4062881"/>
              <a:gd name="connsiteX7" fmla="*/ 12192000 w 12192001"/>
              <a:gd name="connsiteY7" fmla="*/ 1443506 h 4062881"/>
              <a:gd name="connsiteX8" fmla="*/ 12192001 w 12192001"/>
              <a:gd name="connsiteY8" fmla="*/ 1443506 h 4062881"/>
              <a:gd name="connsiteX9" fmla="*/ 12192000 w 12192001"/>
              <a:gd name="connsiteY9" fmla="*/ 1443506 h 4062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1" h="4062881">
                <a:moveTo>
                  <a:pt x="12192000" y="4062881"/>
                </a:moveTo>
                <a:lnTo>
                  <a:pt x="0" y="4062881"/>
                </a:lnTo>
                <a:lnTo>
                  <a:pt x="0" y="1441627"/>
                </a:lnTo>
                <a:lnTo>
                  <a:pt x="7949" y="1441627"/>
                </a:lnTo>
                <a:lnTo>
                  <a:pt x="6105511" y="0"/>
                </a:lnTo>
                <a:lnTo>
                  <a:pt x="12184078" y="1441627"/>
                </a:lnTo>
                <a:lnTo>
                  <a:pt x="12192000" y="1441627"/>
                </a:lnTo>
                <a:lnTo>
                  <a:pt x="12192000" y="1443506"/>
                </a:lnTo>
                <a:lnTo>
                  <a:pt x="12192001" y="1443506"/>
                </a:lnTo>
                <a:lnTo>
                  <a:pt x="12192000" y="1443506"/>
                </a:lnTo>
                <a:close/>
              </a:path>
            </a:pathLst>
          </a:custGeom>
          <a:solidFill>
            <a:srgbClr val="006434">
              <a:alpha val="8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0" name="任意多边形: 形状 44"/>
          <p:cNvSpPr/>
          <p:nvPr userDrawn="1"/>
        </p:nvSpPr>
        <p:spPr>
          <a:xfrm>
            <a:off x="0" y="2329236"/>
            <a:ext cx="12191985" cy="1809343"/>
          </a:xfrm>
          <a:custGeom>
            <a:avLst/>
            <a:gdLst>
              <a:gd name="connsiteX0" fmla="*/ 11511615 w 12185612"/>
              <a:gd name="connsiteY0" fmla="*/ 0 h 1809343"/>
              <a:gd name="connsiteX1" fmla="*/ 12185612 w 12185612"/>
              <a:gd name="connsiteY1" fmla="*/ 134799 h 1809343"/>
              <a:gd name="connsiteX2" fmla="*/ 12185612 w 12185612"/>
              <a:gd name="connsiteY2" fmla="*/ 319795 h 1809343"/>
              <a:gd name="connsiteX3" fmla="*/ 11769269 w 12185612"/>
              <a:gd name="connsiteY3" fmla="*/ 431005 h 1809343"/>
              <a:gd name="connsiteX4" fmla="*/ 6098388 w 12185612"/>
              <a:gd name="connsiteY4" fmla="*/ 1809343 h 1809343"/>
              <a:gd name="connsiteX5" fmla="*/ 1030855 w 12185612"/>
              <a:gd name="connsiteY5" fmla="*/ 612528 h 1809343"/>
              <a:gd name="connsiteX6" fmla="*/ 0 w 12185612"/>
              <a:gd name="connsiteY6" fmla="*/ 339538 h 1809343"/>
              <a:gd name="connsiteX7" fmla="*/ 0 w 12185612"/>
              <a:gd name="connsiteY7" fmla="*/ 81678 h 1809343"/>
              <a:gd name="connsiteX8" fmla="*/ 637104 w 12185612"/>
              <a:gd name="connsiteY8" fmla="*/ 607 h 1809343"/>
              <a:gd name="connsiteX9" fmla="*/ 6098821 w 12185612"/>
              <a:gd name="connsiteY9" fmla="*/ 1643974 h 1809343"/>
              <a:gd name="connsiteX10" fmla="*/ 11511615 w 12185612"/>
              <a:gd name="connsiteY10" fmla="*/ 0 h 1809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85612" h="1809343">
                <a:moveTo>
                  <a:pt x="11511615" y="0"/>
                </a:moveTo>
                <a:lnTo>
                  <a:pt x="12185612" y="134799"/>
                </a:lnTo>
                <a:lnTo>
                  <a:pt x="12185612" y="319795"/>
                </a:lnTo>
                <a:lnTo>
                  <a:pt x="11769269" y="431005"/>
                </a:lnTo>
                <a:cubicBezTo>
                  <a:pt x="9878327" y="928737"/>
                  <a:pt x="8015827" y="1369040"/>
                  <a:pt x="6098388" y="1809343"/>
                </a:cubicBezTo>
                <a:cubicBezTo>
                  <a:pt x="4410640" y="1441212"/>
                  <a:pt x="2720033" y="1046292"/>
                  <a:pt x="1030855" y="612528"/>
                </a:cubicBezTo>
                <a:lnTo>
                  <a:pt x="0" y="339538"/>
                </a:lnTo>
                <a:lnTo>
                  <a:pt x="0" y="81678"/>
                </a:lnTo>
                <a:lnTo>
                  <a:pt x="637104" y="607"/>
                </a:lnTo>
                <a:cubicBezTo>
                  <a:pt x="2471646" y="662696"/>
                  <a:pt x="4302378" y="1200960"/>
                  <a:pt x="6098821" y="1643974"/>
                </a:cubicBezTo>
                <a:cubicBezTo>
                  <a:pt x="7974840" y="1162658"/>
                  <a:pt x="9749895" y="681341"/>
                  <a:pt x="11511615"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1" name="任意多边形: 形状 49"/>
          <p:cNvSpPr/>
          <p:nvPr userDrawn="1"/>
        </p:nvSpPr>
        <p:spPr>
          <a:xfrm>
            <a:off x="450423" y="2315566"/>
            <a:ext cx="11342509" cy="1691715"/>
          </a:xfrm>
          <a:custGeom>
            <a:avLst/>
            <a:gdLst>
              <a:gd name="connsiteX0" fmla="*/ 9728 w 12217941"/>
              <a:gd name="connsiteY0" fmla="*/ 0 h 1605064"/>
              <a:gd name="connsiteX1" fmla="*/ 6108971 w 12217941"/>
              <a:gd name="connsiteY1" fmla="*/ 1498060 h 1605064"/>
              <a:gd name="connsiteX2" fmla="*/ 12208213 w 12217941"/>
              <a:gd name="connsiteY2" fmla="*/ 19456 h 1605064"/>
              <a:gd name="connsiteX3" fmla="*/ 12217941 w 12217941"/>
              <a:gd name="connsiteY3" fmla="*/ 282103 h 1605064"/>
              <a:gd name="connsiteX4" fmla="*/ 6118698 w 12217941"/>
              <a:gd name="connsiteY4" fmla="*/ 1605064 h 1605064"/>
              <a:gd name="connsiteX5" fmla="*/ 0 w 12217941"/>
              <a:gd name="connsiteY5" fmla="*/ 233464 h 1605064"/>
              <a:gd name="connsiteX6" fmla="*/ 9728 w 12217941"/>
              <a:gd name="connsiteY6" fmla="*/ 0 h 1605064"/>
              <a:gd name="connsiteX0-1" fmla="*/ 0 w 12208213"/>
              <a:gd name="connsiteY0-2" fmla="*/ 0 h 1605064"/>
              <a:gd name="connsiteX1-3" fmla="*/ 6099243 w 12208213"/>
              <a:gd name="connsiteY1-4" fmla="*/ 1498060 h 1605064"/>
              <a:gd name="connsiteX2-5" fmla="*/ 12198485 w 12208213"/>
              <a:gd name="connsiteY2-6" fmla="*/ 19456 h 1605064"/>
              <a:gd name="connsiteX3-7" fmla="*/ 12208213 w 12208213"/>
              <a:gd name="connsiteY3-8" fmla="*/ 282103 h 1605064"/>
              <a:gd name="connsiteX4-9" fmla="*/ 6108970 w 12208213"/>
              <a:gd name="connsiteY4-10" fmla="*/ 1605064 h 1605064"/>
              <a:gd name="connsiteX5-11" fmla="*/ 0 w 12208213"/>
              <a:gd name="connsiteY5-12" fmla="*/ 544749 h 1605064"/>
              <a:gd name="connsiteX6-13" fmla="*/ 0 w 12208213"/>
              <a:gd name="connsiteY6-14" fmla="*/ 0 h 1605064"/>
              <a:gd name="connsiteX0-15" fmla="*/ 0 w 12198485"/>
              <a:gd name="connsiteY0-16" fmla="*/ 0 h 1605064"/>
              <a:gd name="connsiteX1-17" fmla="*/ 6099243 w 12198485"/>
              <a:gd name="connsiteY1-18" fmla="*/ 1498060 h 1605064"/>
              <a:gd name="connsiteX2-19" fmla="*/ 12198485 w 12198485"/>
              <a:gd name="connsiteY2-20" fmla="*/ 19456 h 1605064"/>
              <a:gd name="connsiteX3-21" fmla="*/ 12198485 w 12198485"/>
              <a:gd name="connsiteY3-22" fmla="*/ 603115 h 1605064"/>
              <a:gd name="connsiteX4-23" fmla="*/ 6108970 w 12198485"/>
              <a:gd name="connsiteY4-24" fmla="*/ 1605064 h 1605064"/>
              <a:gd name="connsiteX5-25" fmla="*/ 0 w 12198485"/>
              <a:gd name="connsiteY5-26" fmla="*/ 544749 h 1605064"/>
              <a:gd name="connsiteX6-27" fmla="*/ 0 w 12198485"/>
              <a:gd name="connsiteY6-28" fmla="*/ 0 h 1605064"/>
              <a:gd name="connsiteX0-29" fmla="*/ 0 w 12198485"/>
              <a:gd name="connsiteY0-30" fmla="*/ 0 h 1605064"/>
              <a:gd name="connsiteX1-31" fmla="*/ 6108970 w 12198485"/>
              <a:gd name="connsiteY1-32" fmla="*/ 1507788 h 1605064"/>
              <a:gd name="connsiteX2-33" fmla="*/ 12198485 w 12198485"/>
              <a:gd name="connsiteY2-34" fmla="*/ 19456 h 1605064"/>
              <a:gd name="connsiteX3-35" fmla="*/ 12198485 w 12198485"/>
              <a:gd name="connsiteY3-36" fmla="*/ 603115 h 1605064"/>
              <a:gd name="connsiteX4-37" fmla="*/ 6108970 w 12198485"/>
              <a:gd name="connsiteY4-38" fmla="*/ 1605064 h 1605064"/>
              <a:gd name="connsiteX5-39" fmla="*/ 0 w 12198485"/>
              <a:gd name="connsiteY5-40" fmla="*/ 544749 h 1605064"/>
              <a:gd name="connsiteX6-41" fmla="*/ 0 w 12198485"/>
              <a:gd name="connsiteY6-42" fmla="*/ 0 h 1605064"/>
              <a:gd name="connsiteX0-43" fmla="*/ 632298 w 12830783"/>
              <a:gd name="connsiteY0-44" fmla="*/ 0 h 1605064"/>
              <a:gd name="connsiteX1-45" fmla="*/ 6741268 w 12830783"/>
              <a:gd name="connsiteY1-46" fmla="*/ 1507788 h 1605064"/>
              <a:gd name="connsiteX2-47" fmla="*/ 12830783 w 12830783"/>
              <a:gd name="connsiteY2-48" fmla="*/ 19456 h 1605064"/>
              <a:gd name="connsiteX3-49" fmla="*/ 12830783 w 12830783"/>
              <a:gd name="connsiteY3-50" fmla="*/ 603115 h 1605064"/>
              <a:gd name="connsiteX4-51" fmla="*/ 6741268 w 12830783"/>
              <a:gd name="connsiteY4-52" fmla="*/ 1605064 h 1605064"/>
              <a:gd name="connsiteX5-53" fmla="*/ 0 w 12830783"/>
              <a:gd name="connsiteY5-54" fmla="*/ 29183 h 1605064"/>
              <a:gd name="connsiteX6-55" fmla="*/ 632298 w 12830783"/>
              <a:gd name="connsiteY6-56" fmla="*/ 0 h 1605064"/>
              <a:gd name="connsiteX0-57" fmla="*/ 836579 w 12830783"/>
              <a:gd name="connsiteY0-58" fmla="*/ 0 h 1634247"/>
              <a:gd name="connsiteX1-59" fmla="*/ 6741268 w 12830783"/>
              <a:gd name="connsiteY1-60" fmla="*/ 1536971 h 1634247"/>
              <a:gd name="connsiteX2-61" fmla="*/ 12830783 w 12830783"/>
              <a:gd name="connsiteY2-62" fmla="*/ 48639 h 1634247"/>
              <a:gd name="connsiteX3-63" fmla="*/ 12830783 w 12830783"/>
              <a:gd name="connsiteY3-64" fmla="*/ 632298 h 1634247"/>
              <a:gd name="connsiteX4-65" fmla="*/ 6741268 w 12830783"/>
              <a:gd name="connsiteY4-66" fmla="*/ 1634247 h 1634247"/>
              <a:gd name="connsiteX5-67" fmla="*/ 0 w 12830783"/>
              <a:gd name="connsiteY5-68" fmla="*/ 58366 h 1634247"/>
              <a:gd name="connsiteX6-69" fmla="*/ 836579 w 12830783"/>
              <a:gd name="connsiteY6-70" fmla="*/ 0 h 1634247"/>
              <a:gd name="connsiteX0-71" fmla="*/ 836579 w 12830783"/>
              <a:gd name="connsiteY0-72" fmla="*/ 0 h 1702340"/>
              <a:gd name="connsiteX1-73" fmla="*/ 6741268 w 12830783"/>
              <a:gd name="connsiteY1-74" fmla="*/ 1536971 h 1702340"/>
              <a:gd name="connsiteX2-75" fmla="*/ 12830783 w 12830783"/>
              <a:gd name="connsiteY2-76" fmla="*/ 48639 h 1702340"/>
              <a:gd name="connsiteX3-77" fmla="*/ 12830783 w 12830783"/>
              <a:gd name="connsiteY3-78" fmla="*/ 632298 h 1702340"/>
              <a:gd name="connsiteX4-79" fmla="*/ 6750996 w 12830783"/>
              <a:gd name="connsiteY4-80" fmla="*/ 1702340 h 1702340"/>
              <a:gd name="connsiteX5-81" fmla="*/ 0 w 12830783"/>
              <a:gd name="connsiteY5-82" fmla="*/ 58366 h 1702340"/>
              <a:gd name="connsiteX6-83" fmla="*/ 836579 w 12830783"/>
              <a:gd name="connsiteY6-84" fmla="*/ 0 h 1702340"/>
              <a:gd name="connsiteX0-85" fmla="*/ 836579 w 12830783"/>
              <a:gd name="connsiteY0-86" fmla="*/ 0 h 1702340"/>
              <a:gd name="connsiteX1-87" fmla="*/ 6741268 w 12830783"/>
              <a:gd name="connsiteY1-88" fmla="*/ 1536971 h 1702340"/>
              <a:gd name="connsiteX2-89" fmla="*/ 12470860 w 12830783"/>
              <a:gd name="connsiteY2-90" fmla="*/ 19456 h 1702340"/>
              <a:gd name="connsiteX3-91" fmla="*/ 12830783 w 12830783"/>
              <a:gd name="connsiteY3-92" fmla="*/ 632298 h 1702340"/>
              <a:gd name="connsiteX4-93" fmla="*/ 6750996 w 12830783"/>
              <a:gd name="connsiteY4-94" fmla="*/ 1702340 h 1702340"/>
              <a:gd name="connsiteX5-95" fmla="*/ 0 w 12830783"/>
              <a:gd name="connsiteY5-96" fmla="*/ 58366 h 1702340"/>
              <a:gd name="connsiteX6-97" fmla="*/ 836579 w 12830783"/>
              <a:gd name="connsiteY6-98" fmla="*/ 0 h 1702340"/>
              <a:gd name="connsiteX0-99" fmla="*/ 836579 w 13239345"/>
              <a:gd name="connsiteY0-100" fmla="*/ 0 h 1702340"/>
              <a:gd name="connsiteX1-101" fmla="*/ 6741268 w 13239345"/>
              <a:gd name="connsiteY1-102" fmla="*/ 1536971 h 1702340"/>
              <a:gd name="connsiteX2-103" fmla="*/ 12470860 w 13239345"/>
              <a:gd name="connsiteY2-104" fmla="*/ 19456 h 1702340"/>
              <a:gd name="connsiteX3-105" fmla="*/ 13239345 w 13239345"/>
              <a:gd name="connsiteY3-106" fmla="*/ 107004 h 1702340"/>
              <a:gd name="connsiteX4-107" fmla="*/ 6750996 w 13239345"/>
              <a:gd name="connsiteY4-108" fmla="*/ 1702340 h 1702340"/>
              <a:gd name="connsiteX5-109" fmla="*/ 0 w 13239345"/>
              <a:gd name="connsiteY5-110" fmla="*/ 58366 h 1702340"/>
              <a:gd name="connsiteX6-111" fmla="*/ 836579 w 13239345"/>
              <a:gd name="connsiteY6-112" fmla="*/ 0 h 1702340"/>
              <a:gd name="connsiteX0-113" fmla="*/ 836579 w 13239345"/>
              <a:gd name="connsiteY0-114" fmla="*/ 107003 h 1809343"/>
              <a:gd name="connsiteX1-115" fmla="*/ 6741268 w 13239345"/>
              <a:gd name="connsiteY1-116" fmla="*/ 1643974 h 1809343"/>
              <a:gd name="connsiteX2-117" fmla="*/ 12169303 w 13239345"/>
              <a:gd name="connsiteY2-118" fmla="*/ 0 h 1809343"/>
              <a:gd name="connsiteX3-119" fmla="*/ 13239345 w 13239345"/>
              <a:gd name="connsiteY3-120" fmla="*/ 214007 h 1809343"/>
              <a:gd name="connsiteX4-121" fmla="*/ 6750996 w 13239345"/>
              <a:gd name="connsiteY4-122" fmla="*/ 1809343 h 1809343"/>
              <a:gd name="connsiteX5-123" fmla="*/ 0 w 13239345"/>
              <a:gd name="connsiteY5-124" fmla="*/ 165369 h 1809343"/>
              <a:gd name="connsiteX6-125" fmla="*/ 836579 w 13239345"/>
              <a:gd name="connsiteY6-126" fmla="*/ 107003 h 1809343"/>
              <a:gd name="connsiteX0-127" fmla="*/ 1342417 w 13239345"/>
              <a:gd name="connsiteY0-128" fmla="*/ 29182 h 1809343"/>
              <a:gd name="connsiteX1-129" fmla="*/ 6741268 w 13239345"/>
              <a:gd name="connsiteY1-130" fmla="*/ 1643974 h 1809343"/>
              <a:gd name="connsiteX2-131" fmla="*/ 12169303 w 13239345"/>
              <a:gd name="connsiteY2-132" fmla="*/ 0 h 1809343"/>
              <a:gd name="connsiteX3-133" fmla="*/ 13239345 w 13239345"/>
              <a:gd name="connsiteY3-134" fmla="*/ 214007 h 1809343"/>
              <a:gd name="connsiteX4-135" fmla="*/ 6750996 w 13239345"/>
              <a:gd name="connsiteY4-136" fmla="*/ 1809343 h 1809343"/>
              <a:gd name="connsiteX5-137" fmla="*/ 0 w 13239345"/>
              <a:gd name="connsiteY5-138" fmla="*/ 165369 h 1809343"/>
              <a:gd name="connsiteX6-139" fmla="*/ 1342417 w 13239345"/>
              <a:gd name="connsiteY6-140" fmla="*/ 29182 h 1809343"/>
              <a:gd name="connsiteX0-141" fmla="*/ 1294792 w 13239345"/>
              <a:gd name="connsiteY0-142" fmla="*/ 607 h 1809343"/>
              <a:gd name="connsiteX1-143" fmla="*/ 6741268 w 13239345"/>
              <a:gd name="connsiteY1-144" fmla="*/ 1643974 h 1809343"/>
              <a:gd name="connsiteX2-145" fmla="*/ 12169303 w 13239345"/>
              <a:gd name="connsiteY2-146" fmla="*/ 0 h 1809343"/>
              <a:gd name="connsiteX3-147" fmla="*/ 13239345 w 13239345"/>
              <a:gd name="connsiteY3-148" fmla="*/ 214007 h 1809343"/>
              <a:gd name="connsiteX4-149" fmla="*/ 6750996 w 13239345"/>
              <a:gd name="connsiteY4-150" fmla="*/ 1809343 h 1809343"/>
              <a:gd name="connsiteX5-151" fmla="*/ 0 w 13239345"/>
              <a:gd name="connsiteY5-152" fmla="*/ 165369 h 1809343"/>
              <a:gd name="connsiteX6-153" fmla="*/ 1294792 w 13239345"/>
              <a:gd name="connsiteY6-154" fmla="*/ 607 h 1809343"/>
              <a:gd name="connsiteX0-155" fmla="*/ 1294792 w 13239345"/>
              <a:gd name="connsiteY0-156" fmla="*/ 607 h 1809343"/>
              <a:gd name="connsiteX1-157" fmla="*/ 6741268 w 13239345"/>
              <a:gd name="connsiteY1-158" fmla="*/ 1643974 h 1809343"/>
              <a:gd name="connsiteX2-159" fmla="*/ 12169303 w 13239345"/>
              <a:gd name="connsiteY2-160" fmla="*/ 0 h 1809343"/>
              <a:gd name="connsiteX3-161" fmla="*/ 13239345 w 13239345"/>
              <a:gd name="connsiteY3-162" fmla="*/ 214007 h 1809343"/>
              <a:gd name="connsiteX4-163" fmla="*/ 6750996 w 13239345"/>
              <a:gd name="connsiteY4-164" fmla="*/ 1809343 h 1809343"/>
              <a:gd name="connsiteX5-165" fmla="*/ 0 w 13239345"/>
              <a:gd name="connsiteY5-166" fmla="*/ 165369 h 1809343"/>
              <a:gd name="connsiteX6-167" fmla="*/ 1294792 w 13239345"/>
              <a:gd name="connsiteY6-168" fmla="*/ 607 h 1809343"/>
              <a:gd name="connsiteX0-169" fmla="*/ 1294792 w 13239345"/>
              <a:gd name="connsiteY0-170" fmla="*/ 607 h 1809343"/>
              <a:gd name="connsiteX1-171" fmla="*/ 6741268 w 13239345"/>
              <a:gd name="connsiteY1-172" fmla="*/ 1643974 h 1809343"/>
              <a:gd name="connsiteX2-173" fmla="*/ 12169303 w 13239345"/>
              <a:gd name="connsiteY2-174" fmla="*/ 0 h 1809343"/>
              <a:gd name="connsiteX3-175" fmla="*/ 13239345 w 13239345"/>
              <a:gd name="connsiteY3-176" fmla="*/ 214007 h 1809343"/>
              <a:gd name="connsiteX4-177" fmla="*/ 6750996 w 13239345"/>
              <a:gd name="connsiteY4-178" fmla="*/ 1809343 h 1809343"/>
              <a:gd name="connsiteX5-179" fmla="*/ 0 w 13239345"/>
              <a:gd name="connsiteY5-180" fmla="*/ 165369 h 1809343"/>
              <a:gd name="connsiteX6-181" fmla="*/ 1294792 w 13239345"/>
              <a:gd name="connsiteY6-182" fmla="*/ 607 h 1809343"/>
              <a:gd name="connsiteX0-183" fmla="*/ 1294792 w 13239345"/>
              <a:gd name="connsiteY0-184" fmla="*/ 607 h 1809343"/>
              <a:gd name="connsiteX1-185" fmla="*/ 6741268 w 13239345"/>
              <a:gd name="connsiteY1-186" fmla="*/ 1643974 h 1809343"/>
              <a:gd name="connsiteX2-187" fmla="*/ 12169303 w 13239345"/>
              <a:gd name="connsiteY2-188" fmla="*/ 0 h 1809343"/>
              <a:gd name="connsiteX3-189" fmla="*/ 13239345 w 13239345"/>
              <a:gd name="connsiteY3-190" fmla="*/ 214007 h 1809343"/>
              <a:gd name="connsiteX4-191" fmla="*/ 6750996 w 13239345"/>
              <a:gd name="connsiteY4-192" fmla="*/ 1809343 h 1809343"/>
              <a:gd name="connsiteX5-193" fmla="*/ 0 w 13239345"/>
              <a:gd name="connsiteY5-194" fmla="*/ 165369 h 1809343"/>
              <a:gd name="connsiteX6-195" fmla="*/ 1294792 w 13239345"/>
              <a:gd name="connsiteY6-196" fmla="*/ 607 h 1809343"/>
              <a:gd name="connsiteX0-197" fmla="*/ 1294792 w 13239345"/>
              <a:gd name="connsiteY0-198" fmla="*/ 607 h 1809343"/>
              <a:gd name="connsiteX1-199" fmla="*/ 6741268 w 13239345"/>
              <a:gd name="connsiteY1-200" fmla="*/ 1643974 h 1809343"/>
              <a:gd name="connsiteX2-201" fmla="*/ 12169303 w 13239345"/>
              <a:gd name="connsiteY2-202" fmla="*/ 0 h 1809343"/>
              <a:gd name="connsiteX3-203" fmla="*/ 13239345 w 13239345"/>
              <a:gd name="connsiteY3-204" fmla="*/ 214007 h 1809343"/>
              <a:gd name="connsiteX4-205" fmla="*/ 6750996 w 13239345"/>
              <a:gd name="connsiteY4-206" fmla="*/ 1809343 h 1809343"/>
              <a:gd name="connsiteX5-207" fmla="*/ 0 w 13239345"/>
              <a:gd name="connsiteY5-208" fmla="*/ 165369 h 1809343"/>
              <a:gd name="connsiteX6-209" fmla="*/ 1294792 w 13239345"/>
              <a:gd name="connsiteY6-210" fmla="*/ 607 h 1809343"/>
              <a:gd name="connsiteX0-211" fmla="*/ 1294792 w 13239345"/>
              <a:gd name="connsiteY0-212" fmla="*/ 607 h 1809343"/>
              <a:gd name="connsiteX1-213" fmla="*/ 6741268 w 13239345"/>
              <a:gd name="connsiteY1-214" fmla="*/ 1643974 h 1809343"/>
              <a:gd name="connsiteX2-215" fmla="*/ 12169303 w 13239345"/>
              <a:gd name="connsiteY2-216" fmla="*/ 0 h 1809343"/>
              <a:gd name="connsiteX3-217" fmla="*/ 13239345 w 13239345"/>
              <a:gd name="connsiteY3-218" fmla="*/ 214007 h 1809343"/>
              <a:gd name="connsiteX4-219" fmla="*/ 6750996 w 13239345"/>
              <a:gd name="connsiteY4-220" fmla="*/ 1809343 h 1809343"/>
              <a:gd name="connsiteX5-221" fmla="*/ 0 w 13239345"/>
              <a:gd name="connsiteY5-222" fmla="*/ 165369 h 1809343"/>
              <a:gd name="connsiteX6-223" fmla="*/ 1294792 w 13239345"/>
              <a:gd name="connsiteY6-224" fmla="*/ 607 h 1809343"/>
              <a:gd name="connsiteX0-225" fmla="*/ 1294792 w 13239345"/>
              <a:gd name="connsiteY0-226" fmla="*/ 607 h 1809343"/>
              <a:gd name="connsiteX1-227" fmla="*/ 6741268 w 13239345"/>
              <a:gd name="connsiteY1-228" fmla="*/ 1643974 h 1809343"/>
              <a:gd name="connsiteX2-229" fmla="*/ 12169303 w 13239345"/>
              <a:gd name="connsiteY2-230" fmla="*/ 0 h 1809343"/>
              <a:gd name="connsiteX3-231" fmla="*/ 13239345 w 13239345"/>
              <a:gd name="connsiteY3-232" fmla="*/ 214007 h 1809343"/>
              <a:gd name="connsiteX4-233" fmla="*/ 6750996 w 13239345"/>
              <a:gd name="connsiteY4-234" fmla="*/ 1809343 h 1809343"/>
              <a:gd name="connsiteX5-235" fmla="*/ 0 w 13239345"/>
              <a:gd name="connsiteY5-236" fmla="*/ 165369 h 1809343"/>
              <a:gd name="connsiteX6-237" fmla="*/ 1294792 w 13239345"/>
              <a:gd name="connsiteY6-238" fmla="*/ 607 h 1809343"/>
              <a:gd name="connsiteX0-239" fmla="*/ 1294792 w 13239345"/>
              <a:gd name="connsiteY0-240" fmla="*/ 607 h 1809343"/>
              <a:gd name="connsiteX1-241" fmla="*/ 6741268 w 13239345"/>
              <a:gd name="connsiteY1-242" fmla="*/ 1643974 h 1809343"/>
              <a:gd name="connsiteX2-243" fmla="*/ 12169303 w 13239345"/>
              <a:gd name="connsiteY2-244" fmla="*/ 0 h 1809343"/>
              <a:gd name="connsiteX3-245" fmla="*/ 13239345 w 13239345"/>
              <a:gd name="connsiteY3-246" fmla="*/ 214007 h 1809343"/>
              <a:gd name="connsiteX4-247" fmla="*/ 6750996 w 13239345"/>
              <a:gd name="connsiteY4-248" fmla="*/ 1809343 h 1809343"/>
              <a:gd name="connsiteX5-249" fmla="*/ 0 w 13239345"/>
              <a:gd name="connsiteY5-250" fmla="*/ 165369 h 1809343"/>
              <a:gd name="connsiteX6-251" fmla="*/ 1294792 w 13239345"/>
              <a:gd name="connsiteY6-252" fmla="*/ 607 h 1809343"/>
              <a:gd name="connsiteX0-253" fmla="*/ 1294792 w 13239345"/>
              <a:gd name="connsiteY0-254" fmla="*/ 607 h 1809343"/>
              <a:gd name="connsiteX1-255" fmla="*/ 6741268 w 13239345"/>
              <a:gd name="connsiteY1-256" fmla="*/ 1643974 h 1809343"/>
              <a:gd name="connsiteX2-257" fmla="*/ 12169303 w 13239345"/>
              <a:gd name="connsiteY2-258" fmla="*/ 0 h 1809343"/>
              <a:gd name="connsiteX3-259" fmla="*/ 13239345 w 13239345"/>
              <a:gd name="connsiteY3-260" fmla="*/ 214007 h 1809343"/>
              <a:gd name="connsiteX4-261" fmla="*/ 6750996 w 13239345"/>
              <a:gd name="connsiteY4-262" fmla="*/ 1809343 h 1809343"/>
              <a:gd name="connsiteX5-263" fmla="*/ 0 w 13239345"/>
              <a:gd name="connsiteY5-264" fmla="*/ 165369 h 1809343"/>
              <a:gd name="connsiteX6-265" fmla="*/ 1294792 w 13239345"/>
              <a:gd name="connsiteY6-266" fmla="*/ 607 h 1809343"/>
              <a:gd name="connsiteX0-267" fmla="*/ 1294792 w 13239345"/>
              <a:gd name="connsiteY0-268" fmla="*/ 607 h 1809343"/>
              <a:gd name="connsiteX1-269" fmla="*/ 6741268 w 13239345"/>
              <a:gd name="connsiteY1-270" fmla="*/ 1643974 h 1809343"/>
              <a:gd name="connsiteX2-271" fmla="*/ 12169303 w 13239345"/>
              <a:gd name="connsiteY2-272" fmla="*/ 0 h 1809343"/>
              <a:gd name="connsiteX3-273" fmla="*/ 13239345 w 13239345"/>
              <a:gd name="connsiteY3-274" fmla="*/ 214007 h 1809343"/>
              <a:gd name="connsiteX4-275" fmla="*/ 6750996 w 13239345"/>
              <a:gd name="connsiteY4-276" fmla="*/ 1809343 h 1809343"/>
              <a:gd name="connsiteX5-277" fmla="*/ 0 w 13239345"/>
              <a:gd name="connsiteY5-278" fmla="*/ 165369 h 1809343"/>
              <a:gd name="connsiteX6-279" fmla="*/ 1294792 w 13239345"/>
              <a:gd name="connsiteY6-280" fmla="*/ 607 h 1809343"/>
              <a:gd name="connsiteX0-281" fmla="*/ 1294792 w 13239345"/>
              <a:gd name="connsiteY0-282" fmla="*/ 607 h 1809343"/>
              <a:gd name="connsiteX1-283" fmla="*/ 6741268 w 13239345"/>
              <a:gd name="connsiteY1-284" fmla="*/ 1643974 h 1809343"/>
              <a:gd name="connsiteX2-285" fmla="*/ 12169303 w 13239345"/>
              <a:gd name="connsiteY2-286" fmla="*/ 0 h 1809343"/>
              <a:gd name="connsiteX3-287" fmla="*/ 13239345 w 13239345"/>
              <a:gd name="connsiteY3-288" fmla="*/ 214007 h 1809343"/>
              <a:gd name="connsiteX4-289" fmla="*/ 6750996 w 13239345"/>
              <a:gd name="connsiteY4-290" fmla="*/ 1809343 h 1809343"/>
              <a:gd name="connsiteX5-291" fmla="*/ 0 w 13239345"/>
              <a:gd name="connsiteY5-292" fmla="*/ 165369 h 1809343"/>
              <a:gd name="connsiteX6-293" fmla="*/ 1294792 w 13239345"/>
              <a:gd name="connsiteY6-294" fmla="*/ 607 h 1809343"/>
              <a:gd name="connsiteX0-295" fmla="*/ 1294792 w 12651516"/>
              <a:gd name="connsiteY0-296" fmla="*/ 607 h 1809343"/>
              <a:gd name="connsiteX1-297" fmla="*/ 6741268 w 12651516"/>
              <a:gd name="connsiteY1-298" fmla="*/ 1643974 h 1809343"/>
              <a:gd name="connsiteX2-299" fmla="*/ 12169303 w 12651516"/>
              <a:gd name="connsiteY2-300" fmla="*/ 0 h 1809343"/>
              <a:gd name="connsiteX3-301" fmla="*/ 12651516 w 12651516"/>
              <a:gd name="connsiteY3-302" fmla="*/ 83379 h 1809343"/>
              <a:gd name="connsiteX4-303" fmla="*/ 6750996 w 12651516"/>
              <a:gd name="connsiteY4-304" fmla="*/ 1809343 h 1809343"/>
              <a:gd name="connsiteX5-305" fmla="*/ 0 w 12651516"/>
              <a:gd name="connsiteY5-306" fmla="*/ 165369 h 1809343"/>
              <a:gd name="connsiteX6-307" fmla="*/ 1294792 w 12651516"/>
              <a:gd name="connsiteY6-308" fmla="*/ 607 h 1809343"/>
              <a:gd name="connsiteX0-309" fmla="*/ 1294792 w 12564431"/>
              <a:gd name="connsiteY0-310" fmla="*/ 607 h 1809343"/>
              <a:gd name="connsiteX1-311" fmla="*/ 6741268 w 12564431"/>
              <a:gd name="connsiteY1-312" fmla="*/ 1643974 h 1809343"/>
              <a:gd name="connsiteX2-313" fmla="*/ 12169303 w 12564431"/>
              <a:gd name="connsiteY2-314" fmla="*/ 0 h 1809343"/>
              <a:gd name="connsiteX3-315" fmla="*/ 12564431 w 12564431"/>
              <a:gd name="connsiteY3-316" fmla="*/ 83379 h 1809343"/>
              <a:gd name="connsiteX4-317" fmla="*/ 6750996 w 12564431"/>
              <a:gd name="connsiteY4-318" fmla="*/ 1809343 h 1809343"/>
              <a:gd name="connsiteX5-319" fmla="*/ 0 w 12564431"/>
              <a:gd name="connsiteY5-320" fmla="*/ 165369 h 1809343"/>
              <a:gd name="connsiteX6-321" fmla="*/ 1294792 w 12564431"/>
              <a:gd name="connsiteY6-322" fmla="*/ 607 h 1809343"/>
              <a:gd name="connsiteX0-323" fmla="*/ 423935 w 11693574"/>
              <a:gd name="connsiteY0-324" fmla="*/ 607 h 1809343"/>
              <a:gd name="connsiteX1-325" fmla="*/ 5870411 w 11693574"/>
              <a:gd name="connsiteY1-326" fmla="*/ 1643974 h 1809343"/>
              <a:gd name="connsiteX2-327" fmla="*/ 11298446 w 11693574"/>
              <a:gd name="connsiteY2-328" fmla="*/ 0 h 1809343"/>
              <a:gd name="connsiteX3-329" fmla="*/ 11693574 w 11693574"/>
              <a:gd name="connsiteY3-330" fmla="*/ 83379 h 1809343"/>
              <a:gd name="connsiteX4-331" fmla="*/ 5880139 w 11693574"/>
              <a:gd name="connsiteY4-332" fmla="*/ 1809343 h 1809343"/>
              <a:gd name="connsiteX5-333" fmla="*/ 0 w 11693574"/>
              <a:gd name="connsiteY5-334" fmla="*/ 45626 h 1809343"/>
              <a:gd name="connsiteX6-335" fmla="*/ 423935 w 11693574"/>
              <a:gd name="connsiteY6-336" fmla="*/ 607 h 1809343"/>
              <a:gd name="connsiteX0-337" fmla="*/ 423935 w 11693574"/>
              <a:gd name="connsiteY0-338" fmla="*/ 607 h 1733143"/>
              <a:gd name="connsiteX1-339" fmla="*/ 5870411 w 11693574"/>
              <a:gd name="connsiteY1-340" fmla="*/ 1643974 h 1733143"/>
              <a:gd name="connsiteX2-341" fmla="*/ 11298446 w 11693574"/>
              <a:gd name="connsiteY2-342" fmla="*/ 0 h 1733143"/>
              <a:gd name="connsiteX3-343" fmla="*/ 11693574 w 11693574"/>
              <a:gd name="connsiteY3-344" fmla="*/ 83379 h 1733143"/>
              <a:gd name="connsiteX4-345" fmla="*/ 5880139 w 11693574"/>
              <a:gd name="connsiteY4-346" fmla="*/ 1733143 h 1733143"/>
              <a:gd name="connsiteX5-347" fmla="*/ 0 w 11693574"/>
              <a:gd name="connsiteY5-348" fmla="*/ 45626 h 1733143"/>
              <a:gd name="connsiteX6-349" fmla="*/ 423935 w 11693574"/>
              <a:gd name="connsiteY6-350" fmla="*/ 607 h 1733143"/>
              <a:gd name="connsiteX0-351" fmla="*/ 423935 w 11709902"/>
              <a:gd name="connsiteY0-352" fmla="*/ 607 h 1733143"/>
              <a:gd name="connsiteX1-353" fmla="*/ 5870411 w 11709902"/>
              <a:gd name="connsiteY1-354" fmla="*/ 1643974 h 1733143"/>
              <a:gd name="connsiteX2-355" fmla="*/ 11298446 w 11709902"/>
              <a:gd name="connsiteY2-356" fmla="*/ 0 h 1733143"/>
              <a:gd name="connsiteX3-357" fmla="*/ 11709902 w 11709902"/>
              <a:gd name="connsiteY3-358" fmla="*/ 83379 h 1733143"/>
              <a:gd name="connsiteX4-359" fmla="*/ 5880139 w 11709902"/>
              <a:gd name="connsiteY4-360" fmla="*/ 1733143 h 1733143"/>
              <a:gd name="connsiteX5-361" fmla="*/ 0 w 11709902"/>
              <a:gd name="connsiteY5-362" fmla="*/ 45626 h 1733143"/>
              <a:gd name="connsiteX6-363" fmla="*/ 423935 w 11709902"/>
              <a:gd name="connsiteY6-364" fmla="*/ 607 h 1733143"/>
              <a:gd name="connsiteX0-365" fmla="*/ 423935 w 11571109"/>
              <a:gd name="connsiteY0-366" fmla="*/ 607 h 1733143"/>
              <a:gd name="connsiteX1-367" fmla="*/ 5870411 w 11571109"/>
              <a:gd name="connsiteY1-368" fmla="*/ 1643974 h 1733143"/>
              <a:gd name="connsiteX2-369" fmla="*/ 11298446 w 11571109"/>
              <a:gd name="connsiteY2-370" fmla="*/ 0 h 1733143"/>
              <a:gd name="connsiteX3-371" fmla="*/ 11571109 w 11571109"/>
              <a:gd name="connsiteY3-372" fmla="*/ 116036 h 1733143"/>
              <a:gd name="connsiteX4-373" fmla="*/ 5880139 w 11571109"/>
              <a:gd name="connsiteY4-374" fmla="*/ 1733143 h 1733143"/>
              <a:gd name="connsiteX5-375" fmla="*/ 0 w 11571109"/>
              <a:gd name="connsiteY5-376" fmla="*/ 45626 h 1733143"/>
              <a:gd name="connsiteX6-377" fmla="*/ 423935 w 11571109"/>
              <a:gd name="connsiteY6-378" fmla="*/ 607 h 1733143"/>
              <a:gd name="connsiteX0-379" fmla="*/ 423935 w 11579274"/>
              <a:gd name="connsiteY0-380" fmla="*/ 607 h 1733143"/>
              <a:gd name="connsiteX1-381" fmla="*/ 5870411 w 11579274"/>
              <a:gd name="connsiteY1-382" fmla="*/ 1643974 h 1733143"/>
              <a:gd name="connsiteX2-383" fmla="*/ 11298446 w 11579274"/>
              <a:gd name="connsiteY2-384" fmla="*/ 0 h 1733143"/>
              <a:gd name="connsiteX3-385" fmla="*/ 11579274 w 11579274"/>
              <a:gd name="connsiteY3-386" fmla="*/ 116036 h 1733143"/>
              <a:gd name="connsiteX4-387" fmla="*/ 5880139 w 11579274"/>
              <a:gd name="connsiteY4-388" fmla="*/ 1733143 h 1733143"/>
              <a:gd name="connsiteX5-389" fmla="*/ 0 w 11579274"/>
              <a:gd name="connsiteY5-390" fmla="*/ 45626 h 1733143"/>
              <a:gd name="connsiteX6-391" fmla="*/ 423935 w 11579274"/>
              <a:gd name="connsiteY6-392" fmla="*/ 607 h 1733143"/>
              <a:gd name="connsiteX0-393" fmla="*/ 423935 w 11579274"/>
              <a:gd name="connsiteY0-394" fmla="*/ 0 h 1732536"/>
              <a:gd name="connsiteX1-395" fmla="*/ 5870411 w 11579274"/>
              <a:gd name="connsiteY1-396" fmla="*/ 1643367 h 1732536"/>
              <a:gd name="connsiteX2-397" fmla="*/ 11233132 w 11579274"/>
              <a:gd name="connsiteY2-398" fmla="*/ 48379 h 1732536"/>
              <a:gd name="connsiteX3-399" fmla="*/ 11579274 w 11579274"/>
              <a:gd name="connsiteY3-400" fmla="*/ 115429 h 1732536"/>
              <a:gd name="connsiteX4-401" fmla="*/ 5880139 w 11579274"/>
              <a:gd name="connsiteY4-402" fmla="*/ 1732536 h 1732536"/>
              <a:gd name="connsiteX5-403" fmla="*/ 0 w 11579274"/>
              <a:gd name="connsiteY5-404" fmla="*/ 45019 h 1732536"/>
              <a:gd name="connsiteX6-405" fmla="*/ 423935 w 11579274"/>
              <a:gd name="connsiteY6-406" fmla="*/ 0 h 1732536"/>
              <a:gd name="connsiteX0-407" fmla="*/ 423935 w 11579274"/>
              <a:gd name="connsiteY0-408" fmla="*/ 0 h 1732536"/>
              <a:gd name="connsiteX1-409" fmla="*/ 5870411 w 11579274"/>
              <a:gd name="connsiteY1-410" fmla="*/ 1643367 h 1732536"/>
              <a:gd name="connsiteX2-411" fmla="*/ 11241297 w 11579274"/>
              <a:gd name="connsiteY2-412" fmla="*/ 32050 h 1732536"/>
              <a:gd name="connsiteX3-413" fmla="*/ 11579274 w 11579274"/>
              <a:gd name="connsiteY3-414" fmla="*/ 115429 h 1732536"/>
              <a:gd name="connsiteX4-415" fmla="*/ 5880139 w 11579274"/>
              <a:gd name="connsiteY4-416" fmla="*/ 1732536 h 1732536"/>
              <a:gd name="connsiteX5-417" fmla="*/ 0 w 11579274"/>
              <a:gd name="connsiteY5-418" fmla="*/ 45019 h 1732536"/>
              <a:gd name="connsiteX6-419" fmla="*/ 423935 w 11579274"/>
              <a:gd name="connsiteY6-420" fmla="*/ 0 h 1732536"/>
              <a:gd name="connsiteX0-421" fmla="*/ 423935 w 11579274"/>
              <a:gd name="connsiteY0-422" fmla="*/ 0 h 1732536"/>
              <a:gd name="connsiteX1-423" fmla="*/ 5870411 w 11579274"/>
              <a:gd name="connsiteY1-424" fmla="*/ 1643367 h 1732536"/>
              <a:gd name="connsiteX2-425" fmla="*/ 11241297 w 11579274"/>
              <a:gd name="connsiteY2-426" fmla="*/ 32050 h 1732536"/>
              <a:gd name="connsiteX3-427" fmla="*/ 11579274 w 11579274"/>
              <a:gd name="connsiteY3-428" fmla="*/ 115429 h 1732536"/>
              <a:gd name="connsiteX4-429" fmla="*/ 5880139 w 11579274"/>
              <a:gd name="connsiteY4-430" fmla="*/ 1732536 h 1732536"/>
              <a:gd name="connsiteX5-431" fmla="*/ 0 w 11579274"/>
              <a:gd name="connsiteY5-432" fmla="*/ 45019 h 1732536"/>
              <a:gd name="connsiteX6-433" fmla="*/ 423935 w 11579274"/>
              <a:gd name="connsiteY6-434" fmla="*/ 0 h 1732536"/>
              <a:gd name="connsiteX0-435" fmla="*/ 423935 w 11579274"/>
              <a:gd name="connsiteY0-436" fmla="*/ 0 h 1732536"/>
              <a:gd name="connsiteX1-437" fmla="*/ 5870411 w 11579274"/>
              <a:gd name="connsiteY1-438" fmla="*/ 1643367 h 1732536"/>
              <a:gd name="connsiteX2-439" fmla="*/ 11224968 w 11579274"/>
              <a:gd name="connsiteY2-440" fmla="*/ 48379 h 1732536"/>
              <a:gd name="connsiteX3-441" fmla="*/ 11579274 w 11579274"/>
              <a:gd name="connsiteY3-442" fmla="*/ 115429 h 1732536"/>
              <a:gd name="connsiteX4-443" fmla="*/ 5880139 w 11579274"/>
              <a:gd name="connsiteY4-444" fmla="*/ 1732536 h 1732536"/>
              <a:gd name="connsiteX5-445" fmla="*/ 0 w 11579274"/>
              <a:gd name="connsiteY5-446" fmla="*/ 45019 h 1732536"/>
              <a:gd name="connsiteX6-447" fmla="*/ 423935 w 11579274"/>
              <a:gd name="connsiteY6-448" fmla="*/ 0 h 1732536"/>
              <a:gd name="connsiteX0-449" fmla="*/ 219828 w 11375167"/>
              <a:gd name="connsiteY0-450" fmla="*/ 0 h 1732536"/>
              <a:gd name="connsiteX1-451" fmla="*/ 5666304 w 11375167"/>
              <a:gd name="connsiteY1-452" fmla="*/ 1643367 h 1732536"/>
              <a:gd name="connsiteX2-453" fmla="*/ 11020861 w 11375167"/>
              <a:gd name="connsiteY2-454" fmla="*/ 48379 h 1732536"/>
              <a:gd name="connsiteX3-455" fmla="*/ 11375167 w 11375167"/>
              <a:gd name="connsiteY3-456" fmla="*/ 115429 h 1732536"/>
              <a:gd name="connsiteX4-457" fmla="*/ 5676032 w 11375167"/>
              <a:gd name="connsiteY4-458" fmla="*/ 1732536 h 1732536"/>
              <a:gd name="connsiteX5-459" fmla="*/ 0 w 11375167"/>
              <a:gd name="connsiteY5-460" fmla="*/ 77676 h 1732536"/>
              <a:gd name="connsiteX6-461" fmla="*/ 219828 w 11375167"/>
              <a:gd name="connsiteY6-462" fmla="*/ 0 h 1732536"/>
              <a:gd name="connsiteX0-463" fmla="*/ 293307 w 11375167"/>
              <a:gd name="connsiteY0-464" fmla="*/ 0 h 1708044"/>
              <a:gd name="connsiteX1-465" fmla="*/ 5666304 w 11375167"/>
              <a:gd name="connsiteY1-466" fmla="*/ 1618875 h 1708044"/>
              <a:gd name="connsiteX2-467" fmla="*/ 11020861 w 11375167"/>
              <a:gd name="connsiteY2-468" fmla="*/ 23887 h 1708044"/>
              <a:gd name="connsiteX3-469" fmla="*/ 11375167 w 11375167"/>
              <a:gd name="connsiteY3-470" fmla="*/ 90937 h 1708044"/>
              <a:gd name="connsiteX4-471" fmla="*/ 5676032 w 11375167"/>
              <a:gd name="connsiteY4-472" fmla="*/ 1708044 h 1708044"/>
              <a:gd name="connsiteX5-473" fmla="*/ 0 w 11375167"/>
              <a:gd name="connsiteY5-474" fmla="*/ 53184 h 1708044"/>
              <a:gd name="connsiteX6-475" fmla="*/ 293307 w 11375167"/>
              <a:gd name="connsiteY6-476" fmla="*/ 0 h 1708044"/>
              <a:gd name="connsiteX0-477" fmla="*/ 317800 w 11375167"/>
              <a:gd name="connsiteY0-478" fmla="*/ 606 h 1684157"/>
              <a:gd name="connsiteX1-479" fmla="*/ 5666304 w 11375167"/>
              <a:gd name="connsiteY1-480" fmla="*/ 1594988 h 1684157"/>
              <a:gd name="connsiteX2-481" fmla="*/ 11020861 w 11375167"/>
              <a:gd name="connsiteY2-482" fmla="*/ 0 h 1684157"/>
              <a:gd name="connsiteX3-483" fmla="*/ 11375167 w 11375167"/>
              <a:gd name="connsiteY3-484" fmla="*/ 67050 h 1684157"/>
              <a:gd name="connsiteX4-485" fmla="*/ 5676032 w 11375167"/>
              <a:gd name="connsiteY4-486" fmla="*/ 1684157 h 1684157"/>
              <a:gd name="connsiteX5-487" fmla="*/ 0 w 11375167"/>
              <a:gd name="connsiteY5-488" fmla="*/ 29297 h 1684157"/>
              <a:gd name="connsiteX6-489" fmla="*/ 317800 w 11375167"/>
              <a:gd name="connsiteY6-490" fmla="*/ 606 h 1684157"/>
              <a:gd name="connsiteX0-491" fmla="*/ 285142 w 11342509"/>
              <a:gd name="connsiteY0-492" fmla="*/ 606 h 1684157"/>
              <a:gd name="connsiteX1-493" fmla="*/ 5633646 w 11342509"/>
              <a:gd name="connsiteY1-494" fmla="*/ 1594988 h 1684157"/>
              <a:gd name="connsiteX2-495" fmla="*/ 10988203 w 11342509"/>
              <a:gd name="connsiteY2-496" fmla="*/ 0 h 1684157"/>
              <a:gd name="connsiteX3-497" fmla="*/ 11342509 w 11342509"/>
              <a:gd name="connsiteY3-498" fmla="*/ 67050 h 1684157"/>
              <a:gd name="connsiteX4-499" fmla="*/ 5643374 w 11342509"/>
              <a:gd name="connsiteY4-500" fmla="*/ 1684157 h 1684157"/>
              <a:gd name="connsiteX5-501" fmla="*/ 0 w 11342509"/>
              <a:gd name="connsiteY5-502" fmla="*/ 29297 h 1684157"/>
              <a:gd name="connsiteX6-503" fmla="*/ 285142 w 11342509"/>
              <a:gd name="connsiteY6-504" fmla="*/ 606 h 1684157"/>
              <a:gd name="connsiteX0-505" fmla="*/ 276977 w 11342509"/>
              <a:gd name="connsiteY0-506" fmla="*/ 0 h 1691715"/>
              <a:gd name="connsiteX1-507" fmla="*/ 5633646 w 11342509"/>
              <a:gd name="connsiteY1-508" fmla="*/ 1602546 h 1691715"/>
              <a:gd name="connsiteX2-509" fmla="*/ 10988203 w 11342509"/>
              <a:gd name="connsiteY2-510" fmla="*/ 7558 h 1691715"/>
              <a:gd name="connsiteX3-511" fmla="*/ 11342509 w 11342509"/>
              <a:gd name="connsiteY3-512" fmla="*/ 74608 h 1691715"/>
              <a:gd name="connsiteX4-513" fmla="*/ 5643374 w 11342509"/>
              <a:gd name="connsiteY4-514" fmla="*/ 1691715 h 1691715"/>
              <a:gd name="connsiteX5-515" fmla="*/ 0 w 11342509"/>
              <a:gd name="connsiteY5-516" fmla="*/ 36855 h 1691715"/>
              <a:gd name="connsiteX6-517" fmla="*/ 276977 w 11342509"/>
              <a:gd name="connsiteY6-518" fmla="*/ 0 h 1691715"/>
              <a:gd name="connsiteX0-519" fmla="*/ 276977 w 11342509"/>
              <a:gd name="connsiteY0-520" fmla="*/ 0 h 1691715"/>
              <a:gd name="connsiteX1-521" fmla="*/ 5633646 w 11342509"/>
              <a:gd name="connsiteY1-522" fmla="*/ 1602546 h 1691715"/>
              <a:gd name="connsiteX2-523" fmla="*/ 11018020 w 11342509"/>
              <a:gd name="connsiteY2-524" fmla="*/ 17498 h 1691715"/>
              <a:gd name="connsiteX3-525" fmla="*/ 11342509 w 11342509"/>
              <a:gd name="connsiteY3-526" fmla="*/ 74608 h 1691715"/>
              <a:gd name="connsiteX4-527" fmla="*/ 5643374 w 11342509"/>
              <a:gd name="connsiteY4-528" fmla="*/ 1691715 h 1691715"/>
              <a:gd name="connsiteX5-529" fmla="*/ 0 w 11342509"/>
              <a:gd name="connsiteY5-530" fmla="*/ 36855 h 1691715"/>
              <a:gd name="connsiteX6-531" fmla="*/ 276977 w 11342509"/>
              <a:gd name="connsiteY6-532" fmla="*/ 0 h 1691715"/>
              <a:gd name="connsiteX0-533" fmla="*/ 276977 w 11342509"/>
              <a:gd name="connsiteY0-534" fmla="*/ 0 h 1691715"/>
              <a:gd name="connsiteX1-535" fmla="*/ 5633646 w 11342509"/>
              <a:gd name="connsiteY1-536" fmla="*/ 1602546 h 1691715"/>
              <a:gd name="connsiteX2-537" fmla="*/ 11018020 w 11342509"/>
              <a:gd name="connsiteY2-538" fmla="*/ 17498 h 1691715"/>
              <a:gd name="connsiteX3-539" fmla="*/ 11342509 w 11342509"/>
              <a:gd name="connsiteY3-540" fmla="*/ 74608 h 1691715"/>
              <a:gd name="connsiteX4-541" fmla="*/ 5643374 w 11342509"/>
              <a:gd name="connsiteY4-542" fmla="*/ 1691715 h 1691715"/>
              <a:gd name="connsiteX5-543" fmla="*/ 0 w 11342509"/>
              <a:gd name="connsiteY5-544" fmla="*/ 36855 h 1691715"/>
              <a:gd name="connsiteX6-545" fmla="*/ 276977 w 11342509"/>
              <a:gd name="connsiteY6-546" fmla="*/ 0 h 1691715"/>
              <a:gd name="connsiteX0-547" fmla="*/ 276977 w 11342509"/>
              <a:gd name="connsiteY0-548" fmla="*/ 0 h 1691715"/>
              <a:gd name="connsiteX1-549" fmla="*/ 5633646 w 11342509"/>
              <a:gd name="connsiteY1-550" fmla="*/ 1602546 h 1691715"/>
              <a:gd name="connsiteX2-551" fmla="*/ 11047837 w 11342509"/>
              <a:gd name="connsiteY2-552" fmla="*/ 17498 h 1691715"/>
              <a:gd name="connsiteX3-553" fmla="*/ 11342509 w 11342509"/>
              <a:gd name="connsiteY3-554" fmla="*/ 74608 h 1691715"/>
              <a:gd name="connsiteX4-555" fmla="*/ 5643374 w 11342509"/>
              <a:gd name="connsiteY4-556" fmla="*/ 1691715 h 1691715"/>
              <a:gd name="connsiteX5-557" fmla="*/ 0 w 11342509"/>
              <a:gd name="connsiteY5-558" fmla="*/ 36855 h 1691715"/>
              <a:gd name="connsiteX6-559" fmla="*/ 276977 w 11342509"/>
              <a:gd name="connsiteY6-560" fmla="*/ 0 h 1691715"/>
              <a:gd name="connsiteX0-561" fmla="*/ 276977 w 11342509"/>
              <a:gd name="connsiteY0-562" fmla="*/ 0 h 1691715"/>
              <a:gd name="connsiteX1-563" fmla="*/ 5633646 w 11342509"/>
              <a:gd name="connsiteY1-564" fmla="*/ 1602546 h 1691715"/>
              <a:gd name="connsiteX2-565" fmla="*/ 11080494 w 11342509"/>
              <a:gd name="connsiteY2-566" fmla="*/ 17498 h 1691715"/>
              <a:gd name="connsiteX3-567" fmla="*/ 11342509 w 11342509"/>
              <a:gd name="connsiteY3-568" fmla="*/ 74608 h 1691715"/>
              <a:gd name="connsiteX4-569" fmla="*/ 5643374 w 11342509"/>
              <a:gd name="connsiteY4-570" fmla="*/ 1691715 h 1691715"/>
              <a:gd name="connsiteX5-571" fmla="*/ 0 w 11342509"/>
              <a:gd name="connsiteY5-572" fmla="*/ 36855 h 1691715"/>
              <a:gd name="connsiteX6-573" fmla="*/ 276977 w 11342509"/>
              <a:gd name="connsiteY6-574" fmla="*/ 0 h 1691715"/>
              <a:gd name="connsiteX0-575" fmla="*/ 276977 w 11342509"/>
              <a:gd name="connsiteY0-576" fmla="*/ 0 h 1691715"/>
              <a:gd name="connsiteX1-577" fmla="*/ 5633646 w 11342509"/>
              <a:gd name="connsiteY1-578" fmla="*/ 1602546 h 1691715"/>
              <a:gd name="connsiteX2-579" fmla="*/ 11080494 w 11342509"/>
              <a:gd name="connsiteY2-580" fmla="*/ 17498 h 1691715"/>
              <a:gd name="connsiteX3-581" fmla="*/ 11342509 w 11342509"/>
              <a:gd name="connsiteY3-582" fmla="*/ 74608 h 1691715"/>
              <a:gd name="connsiteX4-583" fmla="*/ 5643374 w 11342509"/>
              <a:gd name="connsiteY4-584" fmla="*/ 1691715 h 1691715"/>
              <a:gd name="connsiteX5-585" fmla="*/ 0 w 11342509"/>
              <a:gd name="connsiteY5-586" fmla="*/ 36855 h 1691715"/>
              <a:gd name="connsiteX6-587" fmla="*/ 276977 w 11342509"/>
              <a:gd name="connsiteY6-588" fmla="*/ 0 h 1691715"/>
              <a:gd name="connsiteX0-589" fmla="*/ 276977 w 11342509"/>
              <a:gd name="connsiteY0-590" fmla="*/ 0 h 1691715"/>
              <a:gd name="connsiteX1-591" fmla="*/ 5633646 w 11342509"/>
              <a:gd name="connsiteY1-592" fmla="*/ 1602546 h 1691715"/>
              <a:gd name="connsiteX2-593" fmla="*/ 11080494 w 11342509"/>
              <a:gd name="connsiteY2-594" fmla="*/ 17498 h 1691715"/>
              <a:gd name="connsiteX3-595" fmla="*/ 11342509 w 11342509"/>
              <a:gd name="connsiteY3-596" fmla="*/ 74608 h 1691715"/>
              <a:gd name="connsiteX4-597" fmla="*/ 5643374 w 11342509"/>
              <a:gd name="connsiteY4-598" fmla="*/ 1691715 h 1691715"/>
              <a:gd name="connsiteX5-599" fmla="*/ 0 w 11342509"/>
              <a:gd name="connsiteY5-600" fmla="*/ 36855 h 1691715"/>
              <a:gd name="connsiteX6-601" fmla="*/ 276977 w 11342509"/>
              <a:gd name="connsiteY6-602" fmla="*/ 0 h 1691715"/>
              <a:gd name="connsiteX0-603" fmla="*/ 276977 w 11342509"/>
              <a:gd name="connsiteY0-604" fmla="*/ 0 h 1691715"/>
              <a:gd name="connsiteX1-605" fmla="*/ 5643806 w 11342509"/>
              <a:gd name="connsiteY1-606" fmla="*/ 1602546 h 1691715"/>
              <a:gd name="connsiteX2-607" fmla="*/ 11080494 w 11342509"/>
              <a:gd name="connsiteY2-608" fmla="*/ 17498 h 1691715"/>
              <a:gd name="connsiteX3-609" fmla="*/ 11342509 w 11342509"/>
              <a:gd name="connsiteY3-610" fmla="*/ 74608 h 1691715"/>
              <a:gd name="connsiteX4-611" fmla="*/ 5643374 w 11342509"/>
              <a:gd name="connsiteY4-612" fmla="*/ 1691715 h 1691715"/>
              <a:gd name="connsiteX5-613" fmla="*/ 0 w 11342509"/>
              <a:gd name="connsiteY5-614" fmla="*/ 36855 h 1691715"/>
              <a:gd name="connsiteX6-615" fmla="*/ 276977 w 11342509"/>
              <a:gd name="connsiteY6-616" fmla="*/ 0 h 1691715"/>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1342509" h="1691715">
                <a:moveTo>
                  <a:pt x="276977" y="0"/>
                </a:moveTo>
                <a:cubicBezTo>
                  <a:pt x="2111519" y="662089"/>
                  <a:pt x="3847364" y="1159532"/>
                  <a:pt x="5643806" y="1602546"/>
                </a:cubicBezTo>
                <a:cubicBezTo>
                  <a:pt x="7519826" y="1121230"/>
                  <a:pt x="9471175" y="643464"/>
                  <a:pt x="11080494" y="17498"/>
                </a:cubicBezTo>
                <a:lnTo>
                  <a:pt x="11342509" y="74608"/>
                </a:lnTo>
                <a:cubicBezTo>
                  <a:pt x="9170201" y="663537"/>
                  <a:pt x="7834732" y="1188511"/>
                  <a:pt x="5643374" y="1691715"/>
                </a:cubicBezTo>
                <a:cubicBezTo>
                  <a:pt x="3393042" y="1200874"/>
                  <a:pt x="2250332" y="651521"/>
                  <a:pt x="0" y="36855"/>
                </a:cubicBezTo>
                <a:lnTo>
                  <a:pt x="276977"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22" name="图片 21"/>
          <p:cNvPicPr>
            <a:picLocks noChangeAspect="1"/>
          </p:cNvPicPr>
          <p:nvPr userDrawn="1"/>
        </p:nvPicPr>
        <p:blipFill>
          <a:blip r:embed="rId3" cstate="print"/>
          <a:stretch>
            <a:fillRect/>
          </a:stretch>
        </p:blipFill>
        <p:spPr>
          <a:xfrm>
            <a:off x="4222990" y="1401505"/>
            <a:ext cx="3746000" cy="1048514"/>
          </a:xfrm>
          <a:prstGeom prst="rect">
            <a:avLst/>
          </a:prstGeom>
        </p:spPr>
      </p:pic>
    </p:spTree>
  </p:cSld>
  <p:clrMapOvr>
    <a:masterClrMapping/>
  </p:clrMapOvr>
  <p:transition spd="med">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封面样式7-尾页">
    <p:spTree>
      <p:nvGrpSpPr>
        <p:cNvPr id="1" name=""/>
        <p:cNvGrpSpPr/>
        <p:nvPr/>
      </p:nvGrpSpPr>
      <p:grpSpPr>
        <a:xfrm>
          <a:off x="0" y="0"/>
          <a:ext cx="0" cy="0"/>
          <a:chOff x="0" y="0"/>
          <a:chExt cx="0" cy="0"/>
        </a:xfrm>
      </p:grpSpPr>
      <p:pic>
        <p:nvPicPr>
          <p:cNvPr id="5" name="图片 4"/>
          <p:cNvPicPr>
            <a:picLocks noChangeAspect="1"/>
          </p:cNvPicPr>
          <p:nvPr userDrawn="1"/>
        </p:nvPicPr>
        <p:blipFill>
          <a:blip r:embed="rId2"/>
          <a:stretch>
            <a:fillRect/>
          </a:stretch>
        </p:blipFill>
        <p:spPr>
          <a:xfrm>
            <a:off x="0" y="0"/>
            <a:ext cx="12193057" cy="4066384"/>
          </a:xfrm>
          <a:prstGeom prst="rect">
            <a:avLst/>
          </a:prstGeom>
        </p:spPr>
      </p:pic>
      <p:sp>
        <p:nvSpPr>
          <p:cNvPr id="19" name="任意多边形: 形状 20"/>
          <p:cNvSpPr/>
          <p:nvPr userDrawn="1"/>
        </p:nvSpPr>
        <p:spPr>
          <a:xfrm rot="10800000">
            <a:off x="-18" y="0"/>
            <a:ext cx="12192001" cy="4066750"/>
          </a:xfrm>
          <a:custGeom>
            <a:avLst/>
            <a:gdLst>
              <a:gd name="connsiteX0" fmla="*/ 12192000 w 12192001"/>
              <a:gd name="connsiteY0" fmla="*/ 4062881 h 4062881"/>
              <a:gd name="connsiteX1" fmla="*/ 0 w 12192001"/>
              <a:gd name="connsiteY1" fmla="*/ 4062881 h 4062881"/>
              <a:gd name="connsiteX2" fmla="*/ 0 w 12192001"/>
              <a:gd name="connsiteY2" fmla="*/ 1441627 h 4062881"/>
              <a:gd name="connsiteX3" fmla="*/ 7949 w 12192001"/>
              <a:gd name="connsiteY3" fmla="*/ 1441627 h 4062881"/>
              <a:gd name="connsiteX4" fmla="*/ 6105511 w 12192001"/>
              <a:gd name="connsiteY4" fmla="*/ 0 h 4062881"/>
              <a:gd name="connsiteX5" fmla="*/ 12184078 w 12192001"/>
              <a:gd name="connsiteY5" fmla="*/ 1441627 h 4062881"/>
              <a:gd name="connsiteX6" fmla="*/ 12192000 w 12192001"/>
              <a:gd name="connsiteY6" fmla="*/ 1441627 h 4062881"/>
              <a:gd name="connsiteX7" fmla="*/ 12192000 w 12192001"/>
              <a:gd name="connsiteY7" fmla="*/ 1443506 h 4062881"/>
              <a:gd name="connsiteX8" fmla="*/ 12192001 w 12192001"/>
              <a:gd name="connsiteY8" fmla="*/ 1443506 h 4062881"/>
              <a:gd name="connsiteX9" fmla="*/ 12192000 w 12192001"/>
              <a:gd name="connsiteY9" fmla="*/ 1443506 h 4062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1" h="4062881">
                <a:moveTo>
                  <a:pt x="12192000" y="4062881"/>
                </a:moveTo>
                <a:lnTo>
                  <a:pt x="0" y="4062881"/>
                </a:lnTo>
                <a:lnTo>
                  <a:pt x="0" y="1441627"/>
                </a:lnTo>
                <a:lnTo>
                  <a:pt x="7949" y="1441627"/>
                </a:lnTo>
                <a:lnTo>
                  <a:pt x="6105511" y="0"/>
                </a:lnTo>
                <a:lnTo>
                  <a:pt x="12184078" y="1441627"/>
                </a:lnTo>
                <a:lnTo>
                  <a:pt x="12192000" y="1441627"/>
                </a:lnTo>
                <a:lnTo>
                  <a:pt x="12192000" y="1443506"/>
                </a:lnTo>
                <a:lnTo>
                  <a:pt x="12192001" y="1443506"/>
                </a:lnTo>
                <a:lnTo>
                  <a:pt x="12192000" y="1443506"/>
                </a:lnTo>
                <a:close/>
              </a:path>
            </a:pathLst>
          </a:custGeom>
          <a:solidFill>
            <a:srgbClr val="006434">
              <a:alpha val="8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0" name="任意多边形: 形状 44"/>
          <p:cNvSpPr/>
          <p:nvPr userDrawn="1"/>
        </p:nvSpPr>
        <p:spPr>
          <a:xfrm>
            <a:off x="0" y="2329236"/>
            <a:ext cx="12191985" cy="1809343"/>
          </a:xfrm>
          <a:custGeom>
            <a:avLst/>
            <a:gdLst>
              <a:gd name="connsiteX0" fmla="*/ 11511615 w 12185612"/>
              <a:gd name="connsiteY0" fmla="*/ 0 h 1809343"/>
              <a:gd name="connsiteX1" fmla="*/ 12185612 w 12185612"/>
              <a:gd name="connsiteY1" fmla="*/ 134799 h 1809343"/>
              <a:gd name="connsiteX2" fmla="*/ 12185612 w 12185612"/>
              <a:gd name="connsiteY2" fmla="*/ 319795 h 1809343"/>
              <a:gd name="connsiteX3" fmla="*/ 11769269 w 12185612"/>
              <a:gd name="connsiteY3" fmla="*/ 431005 h 1809343"/>
              <a:gd name="connsiteX4" fmla="*/ 6098388 w 12185612"/>
              <a:gd name="connsiteY4" fmla="*/ 1809343 h 1809343"/>
              <a:gd name="connsiteX5" fmla="*/ 1030855 w 12185612"/>
              <a:gd name="connsiteY5" fmla="*/ 612528 h 1809343"/>
              <a:gd name="connsiteX6" fmla="*/ 0 w 12185612"/>
              <a:gd name="connsiteY6" fmla="*/ 339538 h 1809343"/>
              <a:gd name="connsiteX7" fmla="*/ 0 w 12185612"/>
              <a:gd name="connsiteY7" fmla="*/ 81678 h 1809343"/>
              <a:gd name="connsiteX8" fmla="*/ 637104 w 12185612"/>
              <a:gd name="connsiteY8" fmla="*/ 607 h 1809343"/>
              <a:gd name="connsiteX9" fmla="*/ 6098821 w 12185612"/>
              <a:gd name="connsiteY9" fmla="*/ 1643974 h 1809343"/>
              <a:gd name="connsiteX10" fmla="*/ 11511615 w 12185612"/>
              <a:gd name="connsiteY10" fmla="*/ 0 h 1809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85612" h="1809343">
                <a:moveTo>
                  <a:pt x="11511615" y="0"/>
                </a:moveTo>
                <a:lnTo>
                  <a:pt x="12185612" y="134799"/>
                </a:lnTo>
                <a:lnTo>
                  <a:pt x="12185612" y="319795"/>
                </a:lnTo>
                <a:lnTo>
                  <a:pt x="11769269" y="431005"/>
                </a:lnTo>
                <a:cubicBezTo>
                  <a:pt x="9878327" y="928737"/>
                  <a:pt x="8015827" y="1369040"/>
                  <a:pt x="6098388" y="1809343"/>
                </a:cubicBezTo>
                <a:cubicBezTo>
                  <a:pt x="4410640" y="1441212"/>
                  <a:pt x="2720033" y="1046292"/>
                  <a:pt x="1030855" y="612528"/>
                </a:cubicBezTo>
                <a:lnTo>
                  <a:pt x="0" y="339538"/>
                </a:lnTo>
                <a:lnTo>
                  <a:pt x="0" y="81678"/>
                </a:lnTo>
                <a:lnTo>
                  <a:pt x="637104" y="607"/>
                </a:lnTo>
                <a:cubicBezTo>
                  <a:pt x="2471646" y="662696"/>
                  <a:pt x="4302378" y="1200960"/>
                  <a:pt x="6098821" y="1643974"/>
                </a:cubicBezTo>
                <a:cubicBezTo>
                  <a:pt x="7974840" y="1162658"/>
                  <a:pt x="9749895" y="681341"/>
                  <a:pt x="11511615"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1" name="任意多边形: 形状 49"/>
          <p:cNvSpPr/>
          <p:nvPr userDrawn="1"/>
        </p:nvSpPr>
        <p:spPr>
          <a:xfrm>
            <a:off x="450423" y="2315566"/>
            <a:ext cx="11342509" cy="1691715"/>
          </a:xfrm>
          <a:custGeom>
            <a:avLst/>
            <a:gdLst>
              <a:gd name="connsiteX0" fmla="*/ 9728 w 12217941"/>
              <a:gd name="connsiteY0" fmla="*/ 0 h 1605064"/>
              <a:gd name="connsiteX1" fmla="*/ 6108971 w 12217941"/>
              <a:gd name="connsiteY1" fmla="*/ 1498060 h 1605064"/>
              <a:gd name="connsiteX2" fmla="*/ 12208213 w 12217941"/>
              <a:gd name="connsiteY2" fmla="*/ 19456 h 1605064"/>
              <a:gd name="connsiteX3" fmla="*/ 12217941 w 12217941"/>
              <a:gd name="connsiteY3" fmla="*/ 282103 h 1605064"/>
              <a:gd name="connsiteX4" fmla="*/ 6118698 w 12217941"/>
              <a:gd name="connsiteY4" fmla="*/ 1605064 h 1605064"/>
              <a:gd name="connsiteX5" fmla="*/ 0 w 12217941"/>
              <a:gd name="connsiteY5" fmla="*/ 233464 h 1605064"/>
              <a:gd name="connsiteX6" fmla="*/ 9728 w 12217941"/>
              <a:gd name="connsiteY6" fmla="*/ 0 h 1605064"/>
              <a:gd name="connsiteX0-1" fmla="*/ 0 w 12208213"/>
              <a:gd name="connsiteY0-2" fmla="*/ 0 h 1605064"/>
              <a:gd name="connsiteX1-3" fmla="*/ 6099243 w 12208213"/>
              <a:gd name="connsiteY1-4" fmla="*/ 1498060 h 1605064"/>
              <a:gd name="connsiteX2-5" fmla="*/ 12198485 w 12208213"/>
              <a:gd name="connsiteY2-6" fmla="*/ 19456 h 1605064"/>
              <a:gd name="connsiteX3-7" fmla="*/ 12208213 w 12208213"/>
              <a:gd name="connsiteY3-8" fmla="*/ 282103 h 1605064"/>
              <a:gd name="connsiteX4-9" fmla="*/ 6108970 w 12208213"/>
              <a:gd name="connsiteY4-10" fmla="*/ 1605064 h 1605064"/>
              <a:gd name="connsiteX5-11" fmla="*/ 0 w 12208213"/>
              <a:gd name="connsiteY5-12" fmla="*/ 544749 h 1605064"/>
              <a:gd name="connsiteX6-13" fmla="*/ 0 w 12208213"/>
              <a:gd name="connsiteY6-14" fmla="*/ 0 h 1605064"/>
              <a:gd name="connsiteX0-15" fmla="*/ 0 w 12198485"/>
              <a:gd name="connsiteY0-16" fmla="*/ 0 h 1605064"/>
              <a:gd name="connsiteX1-17" fmla="*/ 6099243 w 12198485"/>
              <a:gd name="connsiteY1-18" fmla="*/ 1498060 h 1605064"/>
              <a:gd name="connsiteX2-19" fmla="*/ 12198485 w 12198485"/>
              <a:gd name="connsiteY2-20" fmla="*/ 19456 h 1605064"/>
              <a:gd name="connsiteX3-21" fmla="*/ 12198485 w 12198485"/>
              <a:gd name="connsiteY3-22" fmla="*/ 603115 h 1605064"/>
              <a:gd name="connsiteX4-23" fmla="*/ 6108970 w 12198485"/>
              <a:gd name="connsiteY4-24" fmla="*/ 1605064 h 1605064"/>
              <a:gd name="connsiteX5-25" fmla="*/ 0 w 12198485"/>
              <a:gd name="connsiteY5-26" fmla="*/ 544749 h 1605064"/>
              <a:gd name="connsiteX6-27" fmla="*/ 0 w 12198485"/>
              <a:gd name="connsiteY6-28" fmla="*/ 0 h 1605064"/>
              <a:gd name="connsiteX0-29" fmla="*/ 0 w 12198485"/>
              <a:gd name="connsiteY0-30" fmla="*/ 0 h 1605064"/>
              <a:gd name="connsiteX1-31" fmla="*/ 6108970 w 12198485"/>
              <a:gd name="connsiteY1-32" fmla="*/ 1507788 h 1605064"/>
              <a:gd name="connsiteX2-33" fmla="*/ 12198485 w 12198485"/>
              <a:gd name="connsiteY2-34" fmla="*/ 19456 h 1605064"/>
              <a:gd name="connsiteX3-35" fmla="*/ 12198485 w 12198485"/>
              <a:gd name="connsiteY3-36" fmla="*/ 603115 h 1605064"/>
              <a:gd name="connsiteX4-37" fmla="*/ 6108970 w 12198485"/>
              <a:gd name="connsiteY4-38" fmla="*/ 1605064 h 1605064"/>
              <a:gd name="connsiteX5-39" fmla="*/ 0 w 12198485"/>
              <a:gd name="connsiteY5-40" fmla="*/ 544749 h 1605064"/>
              <a:gd name="connsiteX6-41" fmla="*/ 0 w 12198485"/>
              <a:gd name="connsiteY6-42" fmla="*/ 0 h 1605064"/>
              <a:gd name="connsiteX0-43" fmla="*/ 632298 w 12830783"/>
              <a:gd name="connsiteY0-44" fmla="*/ 0 h 1605064"/>
              <a:gd name="connsiteX1-45" fmla="*/ 6741268 w 12830783"/>
              <a:gd name="connsiteY1-46" fmla="*/ 1507788 h 1605064"/>
              <a:gd name="connsiteX2-47" fmla="*/ 12830783 w 12830783"/>
              <a:gd name="connsiteY2-48" fmla="*/ 19456 h 1605064"/>
              <a:gd name="connsiteX3-49" fmla="*/ 12830783 w 12830783"/>
              <a:gd name="connsiteY3-50" fmla="*/ 603115 h 1605064"/>
              <a:gd name="connsiteX4-51" fmla="*/ 6741268 w 12830783"/>
              <a:gd name="connsiteY4-52" fmla="*/ 1605064 h 1605064"/>
              <a:gd name="connsiteX5-53" fmla="*/ 0 w 12830783"/>
              <a:gd name="connsiteY5-54" fmla="*/ 29183 h 1605064"/>
              <a:gd name="connsiteX6-55" fmla="*/ 632298 w 12830783"/>
              <a:gd name="connsiteY6-56" fmla="*/ 0 h 1605064"/>
              <a:gd name="connsiteX0-57" fmla="*/ 836579 w 12830783"/>
              <a:gd name="connsiteY0-58" fmla="*/ 0 h 1634247"/>
              <a:gd name="connsiteX1-59" fmla="*/ 6741268 w 12830783"/>
              <a:gd name="connsiteY1-60" fmla="*/ 1536971 h 1634247"/>
              <a:gd name="connsiteX2-61" fmla="*/ 12830783 w 12830783"/>
              <a:gd name="connsiteY2-62" fmla="*/ 48639 h 1634247"/>
              <a:gd name="connsiteX3-63" fmla="*/ 12830783 w 12830783"/>
              <a:gd name="connsiteY3-64" fmla="*/ 632298 h 1634247"/>
              <a:gd name="connsiteX4-65" fmla="*/ 6741268 w 12830783"/>
              <a:gd name="connsiteY4-66" fmla="*/ 1634247 h 1634247"/>
              <a:gd name="connsiteX5-67" fmla="*/ 0 w 12830783"/>
              <a:gd name="connsiteY5-68" fmla="*/ 58366 h 1634247"/>
              <a:gd name="connsiteX6-69" fmla="*/ 836579 w 12830783"/>
              <a:gd name="connsiteY6-70" fmla="*/ 0 h 1634247"/>
              <a:gd name="connsiteX0-71" fmla="*/ 836579 w 12830783"/>
              <a:gd name="connsiteY0-72" fmla="*/ 0 h 1702340"/>
              <a:gd name="connsiteX1-73" fmla="*/ 6741268 w 12830783"/>
              <a:gd name="connsiteY1-74" fmla="*/ 1536971 h 1702340"/>
              <a:gd name="connsiteX2-75" fmla="*/ 12830783 w 12830783"/>
              <a:gd name="connsiteY2-76" fmla="*/ 48639 h 1702340"/>
              <a:gd name="connsiteX3-77" fmla="*/ 12830783 w 12830783"/>
              <a:gd name="connsiteY3-78" fmla="*/ 632298 h 1702340"/>
              <a:gd name="connsiteX4-79" fmla="*/ 6750996 w 12830783"/>
              <a:gd name="connsiteY4-80" fmla="*/ 1702340 h 1702340"/>
              <a:gd name="connsiteX5-81" fmla="*/ 0 w 12830783"/>
              <a:gd name="connsiteY5-82" fmla="*/ 58366 h 1702340"/>
              <a:gd name="connsiteX6-83" fmla="*/ 836579 w 12830783"/>
              <a:gd name="connsiteY6-84" fmla="*/ 0 h 1702340"/>
              <a:gd name="connsiteX0-85" fmla="*/ 836579 w 12830783"/>
              <a:gd name="connsiteY0-86" fmla="*/ 0 h 1702340"/>
              <a:gd name="connsiteX1-87" fmla="*/ 6741268 w 12830783"/>
              <a:gd name="connsiteY1-88" fmla="*/ 1536971 h 1702340"/>
              <a:gd name="connsiteX2-89" fmla="*/ 12470860 w 12830783"/>
              <a:gd name="connsiteY2-90" fmla="*/ 19456 h 1702340"/>
              <a:gd name="connsiteX3-91" fmla="*/ 12830783 w 12830783"/>
              <a:gd name="connsiteY3-92" fmla="*/ 632298 h 1702340"/>
              <a:gd name="connsiteX4-93" fmla="*/ 6750996 w 12830783"/>
              <a:gd name="connsiteY4-94" fmla="*/ 1702340 h 1702340"/>
              <a:gd name="connsiteX5-95" fmla="*/ 0 w 12830783"/>
              <a:gd name="connsiteY5-96" fmla="*/ 58366 h 1702340"/>
              <a:gd name="connsiteX6-97" fmla="*/ 836579 w 12830783"/>
              <a:gd name="connsiteY6-98" fmla="*/ 0 h 1702340"/>
              <a:gd name="connsiteX0-99" fmla="*/ 836579 w 13239345"/>
              <a:gd name="connsiteY0-100" fmla="*/ 0 h 1702340"/>
              <a:gd name="connsiteX1-101" fmla="*/ 6741268 w 13239345"/>
              <a:gd name="connsiteY1-102" fmla="*/ 1536971 h 1702340"/>
              <a:gd name="connsiteX2-103" fmla="*/ 12470860 w 13239345"/>
              <a:gd name="connsiteY2-104" fmla="*/ 19456 h 1702340"/>
              <a:gd name="connsiteX3-105" fmla="*/ 13239345 w 13239345"/>
              <a:gd name="connsiteY3-106" fmla="*/ 107004 h 1702340"/>
              <a:gd name="connsiteX4-107" fmla="*/ 6750996 w 13239345"/>
              <a:gd name="connsiteY4-108" fmla="*/ 1702340 h 1702340"/>
              <a:gd name="connsiteX5-109" fmla="*/ 0 w 13239345"/>
              <a:gd name="connsiteY5-110" fmla="*/ 58366 h 1702340"/>
              <a:gd name="connsiteX6-111" fmla="*/ 836579 w 13239345"/>
              <a:gd name="connsiteY6-112" fmla="*/ 0 h 1702340"/>
              <a:gd name="connsiteX0-113" fmla="*/ 836579 w 13239345"/>
              <a:gd name="connsiteY0-114" fmla="*/ 107003 h 1809343"/>
              <a:gd name="connsiteX1-115" fmla="*/ 6741268 w 13239345"/>
              <a:gd name="connsiteY1-116" fmla="*/ 1643974 h 1809343"/>
              <a:gd name="connsiteX2-117" fmla="*/ 12169303 w 13239345"/>
              <a:gd name="connsiteY2-118" fmla="*/ 0 h 1809343"/>
              <a:gd name="connsiteX3-119" fmla="*/ 13239345 w 13239345"/>
              <a:gd name="connsiteY3-120" fmla="*/ 214007 h 1809343"/>
              <a:gd name="connsiteX4-121" fmla="*/ 6750996 w 13239345"/>
              <a:gd name="connsiteY4-122" fmla="*/ 1809343 h 1809343"/>
              <a:gd name="connsiteX5-123" fmla="*/ 0 w 13239345"/>
              <a:gd name="connsiteY5-124" fmla="*/ 165369 h 1809343"/>
              <a:gd name="connsiteX6-125" fmla="*/ 836579 w 13239345"/>
              <a:gd name="connsiteY6-126" fmla="*/ 107003 h 1809343"/>
              <a:gd name="connsiteX0-127" fmla="*/ 1342417 w 13239345"/>
              <a:gd name="connsiteY0-128" fmla="*/ 29182 h 1809343"/>
              <a:gd name="connsiteX1-129" fmla="*/ 6741268 w 13239345"/>
              <a:gd name="connsiteY1-130" fmla="*/ 1643974 h 1809343"/>
              <a:gd name="connsiteX2-131" fmla="*/ 12169303 w 13239345"/>
              <a:gd name="connsiteY2-132" fmla="*/ 0 h 1809343"/>
              <a:gd name="connsiteX3-133" fmla="*/ 13239345 w 13239345"/>
              <a:gd name="connsiteY3-134" fmla="*/ 214007 h 1809343"/>
              <a:gd name="connsiteX4-135" fmla="*/ 6750996 w 13239345"/>
              <a:gd name="connsiteY4-136" fmla="*/ 1809343 h 1809343"/>
              <a:gd name="connsiteX5-137" fmla="*/ 0 w 13239345"/>
              <a:gd name="connsiteY5-138" fmla="*/ 165369 h 1809343"/>
              <a:gd name="connsiteX6-139" fmla="*/ 1342417 w 13239345"/>
              <a:gd name="connsiteY6-140" fmla="*/ 29182 h 1809343"/>
              <a:gd name="connsiteX0-141" fmla="*/ 1294792 w 13239345"/>
              <a:gd name="connsiteY0-142" fmla="*/ 607 h 1809343"/>
              <a:gd name="connsiteX1-143" fmla="*/ 6741268 w 13239345"/>
              <a:gd name="connsiteY1-144" fmla="*/ 1643974 h 1809343"/>
              <a:gd name="connsiteX2-145" fmla="*/ 12169303 w 13239345"/>
              <a:gd name="connsiteY2-146" fmla="*/ 0 h 1809343"/>
              <a:gd name="connsiteX3-147" fmla="*/ 13239345 w 13239345"/>
              <a:gd name="connsiteY3-148" fmla="*/ 214007 h 1809343"/>
              <a:gd name="connsiteX4-149" fmla="*/ 6750996 w 13239345"/>
              <a:gd name="connsiteY4-150" fmla="*/ 1809343 h 1809343"/>
              <a:gd name="connsiteX5-151" fmla="*/ 0 w 13239345"/>
              <a:gd name="connsiteY5-152" fmla="*/ 165369 h 1809343"/>
              <a:gd name="connsiteX6-153" fmla="*/ 1294792 w 13239345"/>
              <a:gd name="connsiteY6-154" fmla="*/ 607 h 1809343"/>
              <a:gd name="connsiteX0-155" fmla="*/ 1294792 w 13239345"/>
              <a:gd name="connsiteY0-156" fmla="*/ 607 h 1809343"/>
              <a:gd name="connsiteX1-157" fmla="*/ 6741268 w 13239345"/>
              <a:gd name="connsiteY1-158" fmla="*/ 1643974 h 1809343"/>
              <a:gd name="connsiteX2-159" fmla="*/ 12169303 w 13239345"/>
              <a:gd name="connsiteY2-160" fmla="*/ 0 h 1809343"/>
              <a:gd name="connsiteX3-161" fmla="*/ 13239345 w 13239345"/>
              <a:gd name="connsiteY3-162" fmla="*/ 214007 h 1809343"/>
              <a:gd name="connsiteX4-163" fmla="*/ 6750996 w 13239345"/>
              <a:gd name="connsiteY4-164" fmla="*/ 1809343 h 1809343"/>
              <a:gd name="connsiteX5-165" fmla="*/ 0 w 13239345"/>
              <a:gd name="connsiteY5-166" fmla="*/ 165369 h 1809343"/>
              <a:gd name="connsiteX6-167" fmla="*/ 1294792 w 13239345"/>
              <a:gd name="connsiteY6-168" fmla="*/ 607 h 1809343"/>
              <a:gd name="connsiteX0-169" fmla="*/ 1294792 w 13239345"/>
              <a:gd name="connsiteY0-170" fmla="*/ 607 h 1809343"/>
              <a:gd name="connsiteX1-171" fmla="*/ 6741268 w 13239345"/>
              <a:gd name="connsiteY1-172" fmla="*/ 1643974 h 1809343"/>
              <a:gd name="connsiteX2-173" fmla="*/ 12169303 w 13239345"/>
              <a:gd name="connsiteY2-174" fmla="*/ 0 h 1809343"/>
              <a:gd name="connsiteX3-175" fmla="*/ 13239345 w 13239345"/>
              <a:gd name="connsiteY3-176" fmla="*/ 214007 h 1809343"/>
              <a:gd name="connsiteX4-177" fmla="*/ 6750996 w 13239345"/>
              <a:gd name="connsiteY4-178" fmla="*/ 1809343 h 1809343"/>
              <a:gd name="connsiteX5-179" fmla="*/ 0 w 13239345"/>
              <a:gd name="connsiteY5-180" fmla="*/ 165369 h 1809343"/>
              <a:gd name="connsiteX6-181" fmla="*/ 1294792 w 13239345"/>
              <a:gd name="connsiteY6-182" fmla="*/ 607 h 1809343"/>
              <a:gd name="connsiteX0-183" fmla="*/ 1294792 w 13239345"/>
              <a:gd name="connsiteY0-184" fmla="*/ 607 h 1809343"/>
              <a:gd name="connsiteX1-185" fmla="*/ 6741268 w 13239345"/>
              <a:gd name="connsiteY1-186" fmla="*/ 1643974 h 1809343"/>
              <a:gd name="connsiteX2-187" fmla="*/ 12169303 w 13239345"/>
              <a:gd name="connsiteY2-188" fmla="*/ 0 h 1809343"/>
              <a:gd name="connsiteX3-189" fmla="*/ 13239345 w 13239345"/>
              <a:gd name="connsiteY3-190" fmla="*/ 214007 h 1809343"/>
              <a:gd name="connsiteX4-191" fmla="*/ 6750996 w 13239345"/>
              <a:gd name="connsiteY4-192" fmla="*/ 1809343 h 1809343"/>
              <a:gd name="connsiteX5-193" fmla="*/ 0 w 13239345"/>
              <a:gd name="connsiteY5-194" fmla="*/ 165369 h 1809343"/>
              <a:gd name="connsiteX6-195" fmla="*/ 1294792 w 13239345"/>
              <a:gd name="connsiteY6-196" fmla="*/ 607 h 1809343"/>
              <a:gd name="connsiteX0-197" fmla="*/ 1294792 w 13239345"/>
              <a:gd name="connsiteY0-198" fmla="*/ 607 h 1809343"/>
              <a:gd name="connsiteX1-199" fmla="*/ 6741268 w 13239345"/>
              <a:gd name="connsiteY1-200" fmla="*/ 1643974 h 1809343"/>
              <a:gd name="connsiteX2-201" fmla="*/ 12169303 w 13239345"/>
              <a:gd name="connsiteY2-202" fmla="*/ 0 h 1809343"/>
              <a:gd name="connsiteX3-203" fmla="*/ 13239345 w 13239345"/>
              <a:gd name="connsiteY3-204" fmla="*/ 214007 h 1809343"/>
              <a:gd name="connsiteX4-205" fmla="*/ 6750996 w 13239345"/>
              <a:gd name="connsiteY4-206" fmla="*/ 1809343 h 1809343"/>
              <a:gd name="connsiteX5-207" fmla="*/ 0 w 13239345"/>
              <a:gd name="connsiteY5-208" fmla="*/ 165369 h 1809343"/>
              <a:gd name="connsiteX6-209" fmla="*/ 1294792 w 13239345"/>
              <a:gd name="connsiteY6-210" fmla="*/ 607 h 1809343"/>
              <a:gd name="connsiteX0-211" fmla="*/ 1294792 w 13239345"/>
              <a:gd name="connsiteY0-212" fmla="*/ 607 h 1809343"/>
              <a:gd name="connsiteX1-213" fmla="*/ 6741268 w 13239345"/>
              <a:gd name="connsiteY1-214" fmla="*/ 1643974 h 1809343"/>
              <a:gd name="connsiteX2-215" fmla="*/ 12169303 w 13239345"/>
              <a:gd name="connsiteY2-216" fmla="*/ 0 h 1809343"/>
              <a:gd name="connsiteX3-217" fmla="*/ 13239345 w 13239345"/>
              <a:gd name="connsiteY3-218" fmla="*/ 214007 h 1809343"/>
              <a:gd name="connsiteX4-219" fmla="*/ 6750996 w 13239345"/>
              <a:gd name="connsiteY4-220" fmla="*/ 1809343 h 1809343"/>
              <a:gd name="connsiteX5-221" fmla="*/ 0 w 13239345"/>
              <a:gd name="connsiteY5-222" fmla="*/ 165369 h 1809343"/>
              <a:gd name="connsiteX6-223" fmla="*/ 1294792 w 13239345"/>
              <a:gd name="connsiteY6-224" fmla="*/ 607 h 1809343"/>
              <a:gd name="connsiteX0-225" fmla="*/ 1294792 w 13239345"/>
              <a:gd name="connsiteY0-226" fmla="*/ 607 h 1809343"/>
              <a:gd name="connsiteX1-227" fmla="*/ 6741268 w 13239345"/>
              <a:gd name="connsiteY1-228" fmla="*/ 1643974 h 1809343"/>
              <a:gd name="connsiteX2-229" fmla="*/ 12169303 w 13239345"/>
              <a:gd name="connsiteY2-230" fmla="*/ 0 h 1809343"/>
              <a:gd name="connsiteX3-231" fmla="*/ 13239345 w 13239345"/>
              <a:gd name="connsiteY3-232" fmla="*/ 214007 h 1809343"/>
              <a:gd name="connsiteX4-233" fmla="*/ 6750996 w 13239345"/>
              <a:gd name="connsiteY4-234" fmla="*/ 1809343 h 1809343"/>
              <a:gd name="connsiteX5-235" fmla="*/ 0 w 13239345"/>
              <a:gd name="connsiteY5-236" fmla="*/ 165369 h 1809343"/>
              <a:gd name="connsiteX6-237" fmla="*/ 1294792 w 13239345"/>
              <a:gd name="connsiteY6-238" fmla="*/ 607 h 1809343"/>
              <a:gd name="connsiteX0-239" fmla="*/ 1294792 w 13239345"/>
              <a:gd name="connsiteY0-240" fmla="*/ 607 h 1809343"/>
              <a:gd name="connsiteX1-241" fmla="*/ 6741268 w 13239345"/>
              <a:gd name="connsiteY1-242" fmla="*/ 1643974 h 1809343"/>
              <a:gd name="connsiteX2-243" fmla="*/ 12169303 w 13239345"/>
              <a:gd name="connsiteY2-244" fmla="*/ 0 h 1809343"/>
              <a:gd name="connsiteX3-245" fmla="*/ 13239345 w 13239345"/>
              <a:gd name="connsiteY3-246" fmla="*/ 214007 h 1809343"/>
              <a:gd name="connsiteX4-247" fmla="*/ 6750996 w 13239345"/>
              <a:gd name="connsiteY4-248" fmla="*/ 1809343 h 1809343"/>
              <a:gd name="connsiteX5-249" fmla="*/ 0 w 13239345"/>
              <a:gd name="connsiteY5-250" fmla="*/ 165369 h 1809343"/>
              <a:gd name="connsiteX6-251" fmla="*/ 1294792 w 13239345"/>
              <a:gd name="connsiteY6-252" fmla="*/ 607 h 1809343"/>
              <a:gd name="connsiteX0-253" fmla="*/ 1294792 w 13239345"/>
              <a:gd name="connsiteY0-254" fmla="*/ 607 h 1809343"/>
              <a:gd name="connsiteX1-255" fmla="*/ 6741268 w 13239345"/>
              <a:gd name="connsiteY1-256" fmla="*/ 1643974 h 1809343"/>
              <a:gd name="connsiteX2-257" fmla="*/ 12169303 w 13239345"/>
              <a:gd name="connsiteY2-258" fmla="*/ 0 h 1809343"/>
              <a:gd name="connsiteX3-259" fmla="*/ 13239345 w 13239345"/>
              <a:gd name="connsiteY3-260" fmla="*/ 214007 h 1809343"/>
              <a:gd name="connsiteX4-261" fmla="*/ 6750996 w 13239345"/>
              <a:gd name="connsiteY4-262" fmla="*/ 1809343 h 1809343"/>
              <a:gd name="connsiteX5-263" fmla="*/ 0 w 13239345"/>
              <a:gd name="connsiteY5-264" fmla="*/ 165369 h 1809343"/>
              <a:gd name="connsiteX6-265" fmla="*/ 1294792 w 13239345"/>
              <a:gd name="connsiteY6-266" fmla="*/ 607 h 1809343"/>
              <a:gd name="connsiteX0-267" fmla="*/ 1294792 w 13239345"/>
              <a:gd name="connsiteY0-268" fmla="*/ 607 h 1809343"/>
              <a:gd name="connsiteX1-269" fmla="*/ 6741268 w 13239345"/>
              <a:gd name="connsiteY1-270" fmla="*/ 1643974 h 1809343"/>
              <a:gd name="connsiteX2-271" fmla="*/ 12169303 w 13239345"/>
              <a:gd name="connsiteY2-272" fmla="*/ 0 h 1809343"/>
              <a:gd name="connsiteX3-273" fmla="*/ 13239345 w 13239345"/>
              <a:gd name="connsiteY3-274" fmla="*/ 214007 h 1809343"/>
              <a:gd name="connsiteX4-275" fmla="*/ 6750996 w 13239345"/>
              <a:gd name="connsiteY4-276" fmla="*/ 1809343 h 1809343"/>
              <a:gd name="connsiteX5-277" fmla="*/ 0 w 13239345"/>
              <a:gd name="connsiteY5-278" fmla="*/ 165369 h 1809343"/>
              <a:gd name="connsiteX6-279" fmla="*/ 1294792 w 13239345"/>
              <a:gd name="connsiteY6-280" fmla="*/ 607 h 1809343"/>
              <a:gd name="connsiteX0-281" fmla="*/ 1294792 w 13239345"/>
              <a:gd name="connsiteY0-282" fmla="*/ 607 h 1809343"/>
              <a:gd name="connsiteX1-283" fmla="*/ 6741268 w 13239345"/>
              <a:gd name="connsiteY1-284" fmla="*/ 1643974 h 1809343"/>
              <a:gd name="connsiteX2-285" fmla="*/ 12169303 w 13239345"/>
              <a:gd name="connsiteY2-286" fmla="*/ 0 h 1809343"/>
              <a:gd name="connsiteX3-287" fmla="*/ 13239345 w 13239345"/>
              <a:gd name="connsiteY3-288" fmla="*/ 214007 h 1809343"/>
              <a:gd name="connsiteX4-289" fmla="*/ 6750996 w 13239345"/>
              <a:gd name="connsiteY4-290" fmla="*/ 1809343 h 1809343"/>
              <a:gd name="connsiteX5-291" fmla="*/ 0 w 13239345"/>
              <a:gd name="connsiteY5-292" fmla="*/ 165369 h 1809343"/>
              <a:gd name="connsiteX6-293" fmla="*/ 1294792 w 13239345"/>
              <a:gd name="connsiteY6-294" fmla="*/ 607 h 1809343"/>
              <a:gd name="connsiteX0-295" fmla="*/ 1294792 w 12651516"/>
              <a:gd name="connsiteY0-296" fmla="*/ 607 h 1809343"/>
              <a:gd name="connsiteX1-297" fmla="*/ 6741268 w 12651516"/>
              <a:gd name="connsiteY1-298" fmla="*/ 1643974 h 1809343"/>
              <a:gd name="connsiteX2-299" fmla="*/ 12169303 w 12651516"/>
              <a:gd name="connsiteY2-300" fmla="*/ 0 h 1809343"/>
              <a:gd name="connsiteX3-301" fmla="*/ 12651516 w 12651516"/>
              <a:gd name="connsiteY3-302" fmla="*/ 83379 h 1809343"/>
              <a:gd name="connsiteX4-303" fmla="*/ 6750996 w 12651516"/>
              <a:gd name="connsiteY4-304" fmla="*/ 1809343 h 1809343"/>
              <a:gd name="connsiteX5-305" fmla="*/ 0 w 12651516"/>
              <a:gd name="connsiteY5-306" fmla="*/ 165369 h 1809343"/>
              <a:gd name="connsiteX6-307" fmla="*/ 1294792 w 12651516"/>
              <a:gd name="connsiteY6-308" fmla="*/ 607 h 1809343"/>
              <a:gd name="connsiteX0-309" fmla="*/ 1294792 w 12564431"/>
              <a:gd name="connsiteY0-310" fmla="*/ 607 h 1809343"/>
              <a:gd name="connsiteX1-311" fmla="*/ 6741268 w 12564431"/>
              <a:gd name="connsiteY1-312" fmla="*/ 1643974 h 1809343"/>
              <a:gd name="connsiteX2-313" fmla="*/ 12169303 w 12564431"/>
              <a:gd name="connsiteY2-314" fmla="*/ 0 h 1809343"/>
              <a:gd name="connsiteX3-315" fmla="*/ 12564431 w 12564431"/>
              <a:gd name="connsiteY3-316" fmla="*/ 83379 h 1809343"/>
              <a:gd name="connsiteX4-317" fmla="*/ 6750996 w 12564431"/>
              <a:gd name="connsiteY4-318" fmla="*/ 1809343 h 1809343"/>
              <a:gd name="connsiteX5-319" fmla="*/ 0 w 12564431"/>
              <a:gd name="connsiteY5-320" fmla="*/ 165369 h 1809343"/>
              <a:gd name="connsiteX6-321" fmla="*/ 1294792 w 12564431"/>
              <a:gd name="connsiteY6-322" fmla="*/ 607 h 1809343"/>
              <a:gd name="connsiteX0-323" fmla="*/ 423935 w 11693574"/>
              <a:gd name="connsiteY0-324" fmla="*/ 607 h 1809343"/>
              <a:gd name="connsiteX1-325" fmla="*/ 5870411 w 11693574"/>
              <a:gd name="connsiteY1-326" fmla="*/ 1643974 h 1809343"/>
              <a:gd name="connsiteX2-327" fmla="*/ 11298446 w 11693574"/>
              <a:gd name="connsiteY2-328" fmla="*/ 0 h 1809343"/>
              <a:gd name="connsiteX3-329" fmla="*/ 11693574 w 11693574"/>
              <a:gd name="connsiteY3-330" fmla="*/ 83379 h 1809343"/>
              <a:gd name="connsiteX4-331" fmla="*/ 5880139 w 11693574"/>
              <a:gd name="connsiteY4-332" fmla="*/ 1809343 h 1809343"/>
              <a:gd name="connsiteX5-333" fmla="*/ 0 w 11693574"/>
              <a:gd name="connsiteY5-334" fmla="*/ 45626 h 1809343"/>
              <a:gd name="connsiteX6-335" fmla="*/ 423935 w 11693574"/>
              <a:gd name="connsiteY6-336" fmla="*/ 607 h 1809343"/>
              <a:gd name="connsiteX0-337" fmla="*/ 423935 w 11693574"/>
              <a:gd name="connsiteY0-338" fmla="*/ 607 h 1733143"/>
              <a:gd name="connsiteX1-339" fmla="*/ 5870411 w 11693574"/>
              <a:gd name="connsiteY1-340" fmla="*/ 1643974 h 1733143"/>
              <a:gd name="connsiteX2-341" fmla="*/ 11298446 w 11693574"/>
              <a:gd name="connsiteY2-342" fmla="*/ 0 h 1733143"/>
              <a:gd name="connsiteX3-343" fmla="*/ 11693574 w 11693574"/>
              <a:gd name="connsiteY3-344" fmla="*/ 83379 h 1733143"/>
              <a:gd name="connsiteX4-345" fmla="*/ 5880139 w 11693574"/>
              <a:gd name="connsiteY4-346" fmla="*/ 1733143 h 1733143"/>
              <a:gd name="connsiteX5-347" fmla="*/ 0 w 11693574"/>
              <a:gd name="connsiteY5-348" fmla="*/ 45626 h 1733143"/>
              <a:gd name="connsiteX6-349" fmla="*/ 423935 w 11693574"/>
              <a:gd name="connsiteY6-350" fmla="*/ 607 h 1733143"/>
              <a:gd name="connsiteX0-351" fmla="*/ 423935 w 11709902"/>
              <a:gd name="connsiteY0-352" fmla="*/ 607 h 1733143"/>
              <a:gd name="connsiteX1-353" fmla="*/ 5870411 w 11709902"/>
              <a:gd name="connsiteY1-354" fmla="*/ 1643974 h 1733143"/>
              <a:gd name="connsiteX2-355" fmla="*/ 11298446 w 11709902"/>
              <a:gd name="connsiteY2-356" fmla="*/ 0 h 1733143"/>
              <a:gd name="connsiteX3-357" fmla="*/ 11709902 w 11709902"/>
              <a:gd name="connsiteY3-358" fmla="*/ 83379 h 1733143"/>
              <a:gd name="connsiteX4-359" fmla="*/ 5880139 w 11709902"/>
              <a:gd name="connsiteY4-360" fmla="*/ 1733143 h 1733143"/>
              <a:gd name="connsiteX5-361" fmla="*/ 0 w 11709902"/>
              <a:gd name="connsiteY5-362" fmla="*/ 45626 h 1733143"/>
              <a:gd name="connsiteX6-363" fmla="*/ 423935 w 11709902"/>
              <a:gd name="connsiteY6-364" fmla="*/ 607 h 1733143"/>
              <a:gd name="connsiteX0-365" fmla="*/ 423935 w 11571109"/>
              <a:gd name="connsiteY0-366" fmla="*/ 607 h 1733143"/>
              <a:gd name="connsiteX1-367" fmla="*/ 5870411 w 11571109"/>
              <a:gd name="connsiteY1-368" fmla="*/ 1643974 h 1733143"/>
              <a:gd name="connsiteX2-369" fmla="*/ 11298446 w 11571109"/>
              <a:gd name="connsiteY2-370" fmla="*/ 0 h 1733143"/>
              <a:gd name="connsiteX3-371" fmla="*/ 11571109 w 11571109"/>
              <a:gd name="connsiteY3-372" fmla="*/ 116036 h 1733143"/>
              <a:gd name="connsiteX4-373" fmla="*/ 5880139 w 11571109"/>
              <a:gd name="connsiteY4-374" fmla="*/ 1733143 h 1733143"/>
              <a:gd name="connsiteX5-375" fmla="*/ 0 w 11571109"/>
              <a:gd name="connsiteY5-376" fmla="*/ 45626 h 1733143"/>
              <a:gd name="connsiteX6-377" fmla="*/ 423935 w 11571109"/>
              <a:gd name="connsiteY6-378" fmla="*/ 607 h 1733143"/>
              <a:gd name="connsiteX0-379" fmla="*/ 423935 w 11579274"/>
              <a:gd name="connsiteY0-380" fmla="*/ 607 h 1733143"/>
              <a:gd name="connsiteX1-381" fmla="*/ 5870411 w 11579274"/>
              <a:gd name="connsiteY1-382" fmla="*/ 1643974 h 1733143"/>
              <a:gd name="connsiteX2-383" fmla="*/ 11298446 w 11579274"/>
              <a:gd name="connsiteY2-384" fmla="*/ 0 h 1733143"/>
              <a:gd name="connsiteX3-385" fmla="*/ 11579274 w 11579274"/>
              <a:gd name="connsiteY3-386" fmla="*/ 116036 h 1733143"/>
              <a:gd name="connsiteX4-387" fmla="*/ 5880139 w 11579274"/>
              <a:gd name="connsiteY4-388" fmla="*/ 1733143 h 1733143"/>
              <a:gd name="connsiteX5-389" fmla="*/ 0 w 11579274"/>
              <a:gd name="connsiteY5-390" fmla="*/ 45626 h 1733143"/>
              <a:gd name="connsiteX6-391" fmla="*/ 423935 w 11579274"/>
              <a:gd name="connsiteY6-392" fmla="*/ 607 h 1733143"/>
              <a:gd name="connsiteX0-393" fmla="*/ 423935 w 11579274"/>
              <a:gd name="connsiteY0-394" fmla="*/ 0 h 1732536"/>
              <a:gd name="connsiteX1-395" fmla="*/ 5870411 w 11579274"/>
              <a:gd name="connsiteY1-396" fmla="*/ 1643367 h 1732536"/>
              <a:gd name="connsiteX2-397" fmla="*/ 11233132 w 11579274"/>
              <a:gd name="connsiteY2-398" fmla="*/ 48379 h 1732536"/>
              <a:gd name="connsiteX3-399" fmla="*/ 11579274 w 11579274"/>
              <a:gd name="connsiteY3-400" fmla="*/ 115429 h 1732536"/>
              <a:gd name="connsiteX4-401" fmla="*/ 5880139 w 11579274"/>
              <a:gd name="connsiteY4-402" fmla="*/ 1732536 h 1732536"/>
              <a:gd name="connsiteX5-403" fmla="*/ 0 w 11579274"/>
              <a:gd name="connsiteY5-404" fmla="*/ 45019 h 1732536"/>
              <a:gd name="connsiteX6-405" fmla="*/ 423935 w 11579274"/>
              <a:gd name="connsiteY6-406" fmla="*/ 0 h 1732536"/>
              <a:gd name="connsiteX0-407" fmla="*/ 423935 w 11579274"/>
              <a:gd name="connsiteY0-408" fmla="*/ 0 h 1732536"/>
              <a:gd name="connsiteX1-409" fmla="*/ 5870411 w 11579274"/>
              <a:gd name="connsiteY1-410" fmla="*/ 1643367 h 1732536"/>
              <a:gd name="connsiteX2-411" fmla="*/ 11241297 w 11579274"/>
              <a:gd name="connsiteY2-412" fmla="*/ 32050 h 1732536"/>
              <a:gd name="connsiteX3-413" fmla="*/ 11579274 w 11579274"/>
              <a:gd name="connsiteY3-414" fmla="*/ 115429 h 1732536"/>
              <a:gd name="connsiteX4-415" fmla="*/ 5880139 w 11579274"/>
              <a:gd name="connsiteY4-416" fmla="*/ 1732536 h 1732536"/>
              <a:gd name="connsiteX5-417" fmla="*/ 0 w 11579274"/>
              <a:gd name="connsiteY5-418" fmla="*/ 45019 h 1732536"/>
              <a:gd name="connsiteX6-419" fmla="*/ 423935 w 11579274"/>
              <a:gd name="connsiteY6-420" fmla="*/ 0 h 1732536"/>
              <a:gd name="connsiteX0-421" fmla="*/ 423935 w 11579274"/>
              <a:gd name="connsiteY0-422" fmla="*/ 0 h 1732536"/>
              <a:gd name="connsiteX1-423" fmla="*/ 5870411 w 11579274"/>
              <a:gd name="connsiteY1-424" fmla="*/ 1643367 h 1732536"/>
              <a:gd name="connsiteX2-425" fmla="*/ 11241297 w 11579274"/>
              <a:gd name="connsiteY2-426" fmla="*/ 32050 h 1732536"/>
              <a:gd name="connsiteX3-427" fmla="*/ 11579274 w 11579274"/>
              <a:gd name="connsiteY3-428" fmla="*/ 115429 h 1732536"/>
              <a:gd name="connsiteX4-429" fmla="*/ 5880139 w 11579274"/>
              <a:gd name="connsiteY4-430" fmla="*/ 1732536 h 1732536"/>
              <a:gd name="connsiteX5-431" fmla="*/ 0 w 11579274"/>
              <a:gd name="connsiteY5-432" fmla="*/ 45019 h 1732536"/>
              <a:gd name="connsiteX6-433" fmla="*/ 423935 w 11579274"/>
              <a:gd name="connsiteY6-434" fmla="*/ 0 h 1732536"/>
              <a:gd name="connsiteX0-435" fmla="*/ 423935 w 11579274"/>
              <a:gd name="connsiteY0-436" fmla="*/ 0 h 1732536"/>
              <a:gd name="connsiteX1-437" fmla="*/ 5870411 w 11579274"/>
              <a:gd name="connsiteY1-438" fmla="*/ 1643367 h 1732536"/>
              <a:gd name="connsiteX2-439" fmla="*/ 11224968 w 11579274"/>
              <a:gd name="connsiteY2-440" fmla="*/ 48379 h 1732536"/>
              <a:gd name="connsiteX3-441" fmla="*/ 11579274 w 11579274"/>
              <a:gd name="connsiteY3-442" fmla="*/ 115429 h 1732536"/>
              <a:gd name="connsiteX4-443" fmla="*/ 5880139 w 11579274"/>
              <a:gd name="connsiteY4-444" fmla="*/ 1732536 h 1732536"/>
              <a:gd name="connsiteX5-445" fmla="*/ 0 w 11579274"/>
              <a:gd name="connsiteY5-446" fmla="*/ 45019 h 1732536"/>
              <a:gd name="connsiteX6-447" fmla="*/ 423935 w 11579274"/>
              <a:gd name="connsiteY6-448" fmla="*/ 0 h 1732536"/>
              <a:gd name="connsiteX0-449" fmla="*/ 219828 w 11375167"/>
              <a:gd name="connsiteY0-450" fmla="*/ 0 h 1732536"/>
              <a:gd name="connsiteX1-451" fmla="*/ 5666304 w 11375167"/>
              <a:gd name="connsiteY1-452" fmla="*/ 1643367 h 1732536"/>
              <a:gd name="connsiteX2-453" fmla="*/ 11020861 w 11375167"/>
              <a:gd name="connsiteY2-454" fmla="*/ 48379 h 1732536"/>
              <a:gd name="connsiteX3-455" fmla="*/ 11375167 w 11375167"/>
              <a:gd name="connsiteY3-456" fmla="*/ 115429 h 1732536"/>
              <a:gd name="connsiteX4-457" fmla="*/ 5676032 w 11375167"/>
              <a:gd name="connsiteY4-458" fmla="*/ 1732536 h 1732536"/>
              <a:gd name="connsiteX5-459" fmla="*/ 0 w 11375167"/>
              <a:gd name="connsiteY5-460" fmla="*/ 77676 h 1732536"/>
              <a:gd name="connsiteX6-461" fmla="*/ 219828 w 11375167"/>
              <a:gd name="connsiteY6-462" fmla="*/ 0 h 1732536"/>
              <a:gd name="connsiteX0-463" fmla="*/ 293307 w 11375167"/>
              <a:gd name="connsiteY0-464" fmla="*/ 0 h 1708044"/>
              <a:gd name="connsiteX1-465" fmla="*/ 5666304 w 11375167"/>
              <a:gd name="connsiteY1-466" fmla="*/ 1618875 h 1708044"/>
              <a:gd name="connsiteX2-467" fmla="*/ 11020861 w 11375167"/>
              <a:gd name="connsiteY2-468" fmla="*/ 23887 h 1708044"/>
              <a:gd name="connsiteX3-469" fmla="*/ 11375167 w 11375167"/>
              <a:gd name="connsiteY3-470" fmla="*/ 90937 h 1708044"/>
              <a:gd name="connsiteX4-471" fmla="*/ 5676032 w 11375167"/>
              <a:gd name="connsiteY4-472" fmla="*/ 1708044 h 1708044"/>
              <a:gd name="connsiteX5-473" fmla="*/ 0 w 11375167"/>
              <a:gd name="connsiteY5-474" fmla="*/ 53184 h 1708044"/>
              <a:gd name="connsiteX6-475" fmla="*/ 293307 w 11375167"/>
              <a:gd name="connsiteY6-476" fmla="*/ 0 h 1708044"/>
              <a:gd name="connsiteX0-477" fmla="*/ 317800 w 11375167"/>
              <a:gd name="connsiteY0-478" fmla="*/ 606 h 1684157"/>
              <a:gd name="connsiteX1-479" fmla="*/ 5666304 w 11375167"/>
              <a:gd name="connsiteY1-480" fmla="*/ 1594988 h 1684157"/>
              <a:gd name="connsiteX2-481" fmla="*/ 11020861 w 11375167"/>
              <a:gd name="connsiteY2-482" fmla="*/ 0 h 1684157"/>
              <a:gd name="connsiteX3-483" fmla="*/ 11375167 w 11375167"/>
              <a:gd name="connsiteY3-484" fmla="*/ 67050 h 1684157"/>
              <a:gd name="connsiteX4-485" fmla="*/ 5676032 w 11375167"/>
              <a:gd name="connsiteY4-486" fmla="*/ 1684157 h 1684157"/>
              <a:gd name="connsiteX5-487" fmla="*/ 0 w 11375167"/>
              <a:gd name="connsiteY5-488" fmla="*/ 29297 h 1684157"/>
              <a:gd name="connsiteX6-489" fmla="*/ 317800 w 11375167"/>
              <a:gd name="connsiteY6-490" fmla="*/ 606 h 1684157"/>
              <a:gd name="connsiteX0-491" fmla="*/ 285142 w 11342509"/>
              <a:gd name="connsiteY0-492" fmla="*/ 606 h 1684157"/>
              <a:gd name="connsiteX1-493" fmla="*/ 5633646 w 11342509"/>
              <a:gd name="connsiteY1-494" fmla="*/ 1594988 h 1684157"/>
              <a:gd name="connsiteX2-495" fmla="*/ 10988203 w 11342509"/>
              <a:gd name="connsiteY2-496" fmla="*/ 0 h 1684157"/>
              <a:gd name="connsiteX3-497" fmla="*/ 11342509 w 11342509"/>
              <a:gd name="connsiteY3-498" fmla="*/ 67050 h 1684157"/>
              <a:gd name="connsiteX4-499" fmla="*/ 5643374 w 11342509"/>
              <a:gd name="connsiteY4-500" fmla="*/ 1684157 h 1684157"/>
              <a:gd name="connsiteX5-501" fmla="*/ 0 w 11342509"/>
              <a:gd name="connsiteY5-502" fmla="*/ 29297 h 1684157"/>
              <a:gd name="connsiteX6-503" fmla="*/ 285142 w 11342509"/>
              <a:gd name="connsiteY6-504" fmla="*/ 606 h 1684157"/>
              <a:gd name="connsiteX0-505" fmla="*/ 276977 w 11342509"/>
              <a:gd name="connsiteY0-506" fmla="*/ 0 h 1691715"/>
              <a:gd name="connsiteX1-507" fmla="*/ 5633646 w 11342509"/>
              <a:gd name="connsiteY1-508" fmla="*/ 1602546 h 1691715"/>
              <a:gd name="connsiteX2-509" fmla="*/ 10988203 w 11342509"/>
              <a:gd name="connsiteY2-510" fmla="*/ 7558 h 1691715"/>
              <a:gd name="connsiteX3-511" fmla="*/ 11342509 w 11342509"/>
              <a:gd name="connsiteY3-512" fmla="*/ 74608 h 1691715"/>
              <a:gd name="connsiteX4-513" fmla="*/ 5643374 w 11342509"/>
              <a:gd name="connsiteY4-514" fmla="*/ 1691715 h 1691715"/>
              <a:gd name="connsiteX5-515" fmla="*/ 0 w 11342509"/>
              <a:gd name="connsiteY5-516" fmla="*/ 36855 h 1691715"/>
              <a:gd name="connsiteX6-517" fmla="*/ 276977 w 11342509"/>
              <a:gd name="connsiteY6-518" fmla="*/ 0 h 1691715"/>
              <a:gd name="connsiteX0-519" fmla="*/ 276977 w 11342509"/>
              <a:gd name="connsiteY0-520" fmla="*/ 0 h 1691715"/>
              <a:gd name="connsiteX1-521" fmla="*/ 5633646 w 11342509"/>
              <a:gd name="connsiteY1-522" fmla="*/ 1602546 h 1691715"/>
              <a:gd name="connsiteX2-523" fmla="*/ 11018020 w 11342509"/>
              <a:gd name="connsiteY2-524" fmla="*/ 17498 h 1691715"/>
              <a:gd name="connsiteX3-525" fmla="*/ 11342509 w 11342509"/>
              <a:gd name="connsiteY3-526" fmla="*/ 74608 h 1691715"/>
              <a:gd name="connsiteX4-527" fmla="*/ 5643374 w 11342509"/>
              <a:gd name="connsiteY4-528" fmla="*/ 1691715 h 1691715"/>
              <a:gd name="connsiteX5-529" fmla="*/ 0 w 11342509"/>
              <a:gd name="connsiteY5-530" fmla="*/ 36855 h 1691715"/>
              <a:gd name="connsiteX6-531" fmla="*/ 276977 w 11342509"/>
              <a:gd name="connsiteY6-532" fmla="*/ 0 h 1691715"/>
              <a:gd name="connsiteX0-533" fmla="*/ 276977 w 11342509"/>
              <a:gd name="connsiteY0-534" fmla="*/ 0 h 1691715"/>
              <a:gd name="connsiteX1-535" fmla="*/ 5633646 w 11342509"/>
              <a:gd name="connsiteY1-536" fmla="*/ 1602546 h 1691715"/>
              <a:gd name="connsiteX2-537" fmla="*/ 11018020 w 11342509"/>
              <a:gd name="connsiteY2-538" fmla="*/ 17498 h 1691715"/>
              <a:gd name="connsiteX3-539" fmla="*/ 11342509 w 11342509"/>
              <a:gd name="connsiteY3-540" fmla="*/ 74608 h 1691715"/>
              <a:gd name="connsiteX4-541" fmla="*/ 5643374 w 11342509"/>
              <a:gd name="connsiteY4-542" fmla="*/ 1691715 h 1691715"/>
              <a:gd name="connsiteX5-543" fmla="*/ 0 w 11342509"/>
              <a:gd name="connsiteY5-544" fmla="*/ 36855 h 1691715"/>
              <a:gd name="connsiteX6-545" fmla="*/ 276977 w 11342509"/>
              <a:gd name="connsiteY6-546" fmla="*/ 0 h 1691715"/>
              <a:gd name="connsiteX0-547" fmla="*/ 276977 w 11342509"/>
              <a:gd name="connsiteY0-548" fmla="*/ 0 h 1691715"/>
              <a:gd name="connsiteX1-549" fmla="*/ 5633646 w 11342509"/>
              <a:gd name="connsiteY1-550" fmla="*/ 1602546 h 1691715"/>
              <a:gd name="connsiteX2-551" fmla="*/ 11047837 w 11342509"/>
              <a:gd name="connsiteY2-552" fmla="*/ 17498 h 1691715"/>
              <a:gd name="connsiteX3-553" fmla="*/ 11342509 w 11342509"/>
              <a:gd name="connsiteY3-554" fmla="*/ 74608 h 1691715"/>
              <a:gd name="connsiteX4-555" fmla="*/ 5643374 w 11342509"/>
              <a:gd name="connsiteY4-556" fmla="*/ 1691715 h 1691715"/>
              <a:gd name="connsiteX5-557" fmla="*/ 0 w 11342509"/>
              <a:gd name="connsiteY5-558" fmla="*/ 36855 h 1691715"/>
              <a:gd name="connsiteX6-559" fmla="*/ 276977 w 11342509"/>
              <a:gd name="connsiteY6-560" fmla="*/ 0 h 1691715"/>
              <a:gd name="connsiteX0-561" fmla="*/ 276977 w 11342509"/>
              <a:gd name="connsiteY0-562" fmla="*/ 0 h 1691715"/>
              <a:gd name="connsiteX1-563" fmla="*/ 5633646 w 11342509"/>
              <a:gd name="connsiteY1-564" fmla="*/ 1602546 h 1691715"/>
              <a:gd name="connsiteX2-565" fmla="*/ 11080494 w 11342509"/>
              <a:gd name="connsiteY2-566" fmla="*/ 17498 h 1691715"/>
              <a:gd name="connsiteX3-567" fmla="*/ 11342509 w 11342509"/>
              <a:gd name="connsiteY3-568" fmla="*/ 74608 h 1691715"/>
              <a:gd name="connsiteX4-569" fmla="*/ 5643374 w 11342509"/>
              <a:gd name="connsiteY4-570" fmla="*/ 1691715 h 1691715"/>
              <a:gd name="connsiteX5-571" fmla="*/ 0 w 11342509"/>
              <a:gd name="connsiteY5-572" fmla="*/ 36855 h 1691715"/>
              <a:gd name="connsiteX6-573" fmla="*/ 276977 w 11342509"/>
              <a:gd name="connsiteY6-574" fmla="*/ 0 h 1691715"/>
              <a:gd name="connsiteX0-575" fmla="*/ 276977 w 11342509"/>
              <a:gd name="connsiteY0-576" fmla="*/ 0 h 1691715"/>
              <a:gd name="connsiteX1-577" fmla="*/ 5633646 w 11342509"/>
              <a:gd name="connsiteY1-578" fmla="*/ 1602546 h 1691715"/>
              <a:gd name="connsiteX2-579" fmla="*/ 11080494 w 11342509"/>
              <a:gd name="connsiteY2-580" fmla="*/ 17498 h 1691715"/>
              <a:gd name="connsiteX3-581" fmla="*/ 11342509 w 11342509"/>
              <a:gd name="connsiteY3-582" fmla="*/ 74608 h 1691715"/>
              <a:gd name="connsiteX4-583" fmla="*/ 5643374 w 11342509"/>
              <a:gd name="connsiteY4-584" fmla="*/ 1691715 h 1691715"/>
              <a:gd name="connsiteX5-585" fmla="*/ 0 w 11342509"/>
              <a:gd name="connsiteY5-586" fmla="*/ 36855 h 1691715"/>
              <a:gd name="connsiteX6-587" fmla="*/ 276977 w 11342509"/>
              <a:gd name="connsiteY6-588" fmla="*/ 0 h 1691715"/>
              <a:gd name="connsiteX0-589" fmla="*/ 276977 w 11342509"/>
              <a:gd name="connsiteY0-590" fmla="*/ 0 h 1691715"/>
              <a:gd name="connsiteX1-591" fmla="*/ 5633646 w 11342509"/>
              <a:gd name="connsiteY1-592" fmla="*/ 1602546 h 1691715"/>
              <a:gd name="connsiteX2-593" fmla="*/ 11080494 w 11342509"/>
              <a:gd name="connsiteY2-594" fmla="*/ 17498 h 1691715"/>
              <a:gd name="connsiteX3-595" fmla="*/ 11342509 w 11342509"/>
              <a:gd name="connsiteY3-596" fmla="*/ 74608 h 1691715"/>
              <a:gd name="connsiteX4-597" fmla="*/ 5643374 w 11342509"/>
              <a:gd name="connsiteY4-598" fmla="*/ 1691715 h 1691715"/>
              <a:gd name="connsiteX5-599" fmla="*/ 0 w 11342509"/>
              <a:gd name="connsiteY5-600" fmla="*/ 36855 h 1691715"/>
              <a:gd name="connsiteX6-601" fmla="*/ 276977 w 11342509"/>
              <a:gd name="connsiteY6-602" fmla="*/ 0 h 1691715"/>
              <a:gd name="connsiteX0-603" fmla="*/ 276977 w 11342509"/>
              <a:gd name="connsiteY0-604" fmla="*/ 0 h 1691715"/>
              <a:gd name="connsiteX1-605" fmla="*/ 5643806 w 11342509"/>
              <a:gd name="connsiteY1-606" fmla="*/ 1602546 h 1691715"/>
              <a:gd name="connsiteX2-607" fmla="*/ 11080494 w 11342509"/>
              <a:gd name="connsiteY2-608" fmla="*/ 17498 h 1691715"/>
              <a:gd name="connsiteX3-609" fmla="*/ 11342509 w 11342509"/>
              <a:gd name="connsiteY3-610" fmla="*/ 74608 h 1691715"/>
              <a:gd name="connsiteX4-611" fmla="*/ 5643374 w 11342509"/>
              <a:gd name="connsiteY4-612" fmla="*/ 1691715 h 1691715"/>
              <a:gd name="connsiteX5-613" fmla="*/ 0 w 11342509"/>
              <a:gd name="connsiteY5-614" fmla="*/ 36855 h 1691715"/>
              <a:gd name="connsiteX6-615" fmla="*/ 276977 w 11342509"/>
              <a:gd name="connsiteY6-616" fmla="*/ 0 h 1691715"/>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1342509" h="1691715">
                <a:moveTo>
                  <a:pt x="276977" y="0"/>
                </a:moveTo>
                <a:cubicBezTo>
                  <a:pt x="2111519" y="662089"/>
                  <a:pt x="3847364" y="1159532"/>
                  <a:pt x="5643806" y="1602546"/>
                </a:cubicBezTo>
                <a:cubicBezTo>
                  <a:pt x="7519826" y="1121230"/>
                  <a:pt x="9471175" y="643464"/>
                  <a:pt x="11080494" y="17498"/>
                </a:cubicBezTo>
                <a:lnTo>
                  <a:pt x="11342509" y="74608"/>
                </a:lnTo>
                <a:cubicBezTo>
                  <a:pt x="9170201" y="663537"/>
                  <a:pt x="7834732" y="1188511"/>
                  <a:pt x="5643374" y="1691715"/>
                </a:cubicBezTo>
                <a:cubicBezTo>
                  <a:pt x="3393042" y="1200874"/>
                  <a:pt x="2250332" y="651521"/>
                  <a:pt x="0" y="36855"/>
                </a:cubicBezTo>
                <a:lnTo>
                  <a:pt x="276977"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2" name="图片 1"/>
          <p:cNvPicPr>
            <a:picLocks noChangeAspect="1"/>
          </p:cNvPicPr>
          <p:nvPr userDrawn="1"/>
        </p:nvPicPr>
        <p:blipFill>
          <a:blip r:embed="rId3" cstate="print"/>
          <a:stretch>
            <a:fillRect/>
          </a:stretch>
        </p:blipFill>
        <p:spPr>
          <a:xfrm>
            <a:off x="4453730" y="4619682"/>
            <a:ext cx="3284503" cy="722193"/>
          </a:xfrm>
          <a:prstGeom prst="rect">
            <a:avLst/>
          </a:prstGeom>
        </p:spPr>
      </p:pic>
    </p:spTree>
  </p:cSld>
  <p:clrMapOvr>
    <a:masterClrMapping/>
  </p:clrMapOvr>
  <p:transition spd="med">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封面样式8">
    <p:spTree>
      <p:nvGrpSpPr>
        <p:cNvPr id="1" name=""/>
        <p:cNvGrpSpPr/>
        <p:nvPr/>
      </p:nvGrpSpPr>
      <p:grpSpPr>
        <a:xfrm>
          <a:off x="0" y="0"/>
          <a:ext cx="0" cy="0"/>
          <a:chOff x="0" y="0"/>
          <a:chExt cx="0" cy="0"/>
        </a:xfrm>
      </p:grpSpPr>
      <p:pic>
        <p:nvPicPr>
          <p:cNvPr id="4" name="图片 3"/>
          <p:cNvPicPr>
            <a:picLocks noChangeAspect="1"/>
          </p:cNvPicPr>
          <p:nvPr userDrawn="1"/>
        </p:nvPicPr>
        <p:blipFill rotWithShape="1">
          <a:blip r:embed="rId2" cstate="print"/>
          <a:srcRect b="7394"/>
          <a:stretch>
            <a:fillRect/>
          </a:stretch>
        </p:blipFill>
        <p:spPr>
          <a:xfrm>
            <a:off x="-3165" y="0"/>
            <a:ext cx="12191980" cy="6858000"/>
          </a:xfrm>
          <a:prstGeom prst="rect">
            <a:avLst/>
          </a:prstGeom>
        </p:spPr>
      </p:pic>
      <p:sp>
        <p:nvSpPr>
          <p:cNvPr id="5" name="矩形 4"/>
          <p:cNvSpPr/>
          <p:nvPr userDrawn="1"/>
        </p:nvSpPr>
        <p:spPr>
          <a:xfrm>
            <a:off x="10" y="1"/>
            <a:ext cx="12191980" cy="6857994"/>
          </a:xfrm>
          <a:prstGeom prst="rect">
            <a:avLst/>
          </a:prstGeom>
          <a:gradFill>
            <a:gsLst>
              <a:gs pos="0">
                <a:schemeClr val="accent1">
                  <a:alpha val="90000"/>
                  <a:lumMod val="85000"/>
                </a:schemeClr>
              </a:gs>
              <a:gs pos="50000">
                <a:schemeClr val="accent1">
                  <a:alpha val="90000"/>
                  <a:lumMod val="85000"/>
                </a:schemeClr>
              </a:gs>
              <a:gs pos="100000">
                <a:schemeClr val="accent1">
                  <a:alpha val="90000"/>
                  <a:lumMod val="85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20000"/>
              </a:lnSpc>
              <a:spcBef>
                <a:spcPct val="0"/>
              </a:spcBef>
              <a:spcAft>
                <a:spcPts val="10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 name="文本占位符 10"/>
          <p:cNvSpPr>
            <a:spLocks noGrp="1"/>
          </p:cNvSpPr>
          <p:nvPr>
            <p:ph type="body" sz="quarter" idx="11" hasCustomPrompt="1"/>
          </p:nvPr>
        </p:nvSpPr>
        <p:spPr>
          <a:xfrm>
            <a:off x="1572100" y="3028371"/>
            <a:ext cx="9041450" cy="911074"/>
          </a:xfrm>
        </p:spPr>
        <p:txBody>
          <a:bodyPr/>
          <a:lstStyle>
            <a:lvl1pPr marL="0" indent="0" algn="ctr">
              <a:buFontTx/>
              <a:buNone/>
              <a:defRPr sz="4800" b="1">
                <a:solidFill>
                  <a:schemeClr val="bg1"/>
                </a:solidFill>
                <a:latin typeface="+mn-ea"/>
                <a:ea typeface="+mn-ea"/>
              </a:defRPr>
            </a:lvl1pPr>
          </a:lstStyle>
          <a:p>
            <a:r>
              <a:rPr lang="zh-CN" altLang="en-US" dirty="0"/>
              <a:t>北京理工大学毕业答辩</a:t>
            </a:r>
            <a:r>
              <a:rPr lang="en-US" altLang="zh-CN" dirty="0"/>
              <a:t>PPT</a:t>
            </a:r>
            <a:r>
              <a:rPr lang="zh-CN" altLang="en-US" dirty="0"/>
              <a:t>模板</a:t>
            </a:r>
            <a:endParaRPr lang="zh-CN" altLang="en-US" dirty="0"/>
          </a:p>
        </p:txBody>
      </p:sp>
      <p:pic>
        <p:nvPicPr>
          <p:cNvPr id="11" name="图片 10"/>
          <p:cNvPicPr>
            <a:picLocks noChangeAspect="1"/>
          </p:cNvPicPr>
          <p:nvPr userDrawn="1"/>
        </p:nvPicPr>
        <p:blipFill>
          <a:blip r:embed="rId3" cstate="print"/>
          <a:stretch>
            <a:fillRect/>
          </a:stretch>
        </p:blipFill>
        <p:spPr>
          <a:xfrm>
            <a:off x="3767417" y="1018488"/>
            <a:ext cx="4650816" cy="1301774"/>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封面样式9-首页">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cstate="print"/>
          <a:stretch>
            <a:fillRect/>
          </a:stretch>
        </p:blipFill>
        <p:spPr>
          <a:xfrm>
            <a:off x="0" y="81566"/>
            <a:ext cx="12192000" cy="3244934"/>
          </a:xfrm>
          <a:prstGeom prst="rect">
            <a:avLst/>
          </a:prstGeom>
        </p:spPr>
      </p:pic>
      <p:sp>
        <p:nvSpPr>
          <p:cNvPr id="3" name="矩形 2"/>
          <p:cNvSpPr/>
          <p:nvPr userDrawn="1"/>
        </p:nvSpPr>
        <p:spPr>
          <a:xfrm>
            <a:off x="0" y="3317875"/>
            <a:ext cx="12192000" cy="3540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6" name="图片 66"/>
          <p:cNvPicPr>
            <a:picLocks noChangeAspect="1"/>
          </p:cNvPicPr>
          <p:nvPr userDrawn="1"/>
        </p:nvPicPr>
        <p:blipFill>
          <a:blip r:embed="rId3" cstate="print"/>
          <a:stretch>
            <a:fillRect/>
          </a:stretch>
        </p:blipFill>
        <p:spPr bwMode="auto">
          <a:xfrm>
            <a:off x="9790632" y="109143"/>
            <a:ext cx="2286546" cy="2975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图片 7"/>
          <p:cNvPicPr>
            <a:picLocks noChangeAspect="1"/>
          </p:cNvPicPr>
          <p:nvPr userDrawn="1"/>
        </p:nvPicPr>
        <p:blipFill>
          <a:blip r:embed="rId4" cstate="print"/>
          <a:stretch>
            <a:fillRect/>
          </a:stretch>
        </p:blipFill>
        <p:spPr>
          <a:xfrm>
            <a:off x="224285" y="-494144"/>
            <a:ext cx="3165893" cy="4124368"/>
          </a:xfrm>
          <a:prstGeom prst="rect">
            <a:avLst/>
          </a:prstGeom>
        </p:spPr>
      </p:pic>
    </p:spTree>
  </p:cSld>
  <p:clrMapOvr>
    <a:masterClrMapping/>
  </p:clrMapOvr>
  <p:transition spd="med">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封面样式9-尾页">
    <p:spTree>
      <p:nvGrpSpPr>
        <p:cNvPr id="1" name=""/>
        <p:cNvGrpSpPr/>
        <p:nvPr/>
      </p:nvGrpSpPr>
      <p:grpSpPr>
        <a:xfrm>
          <a:off x="0" y="0"/>
          <a:ext cx="0" cy="0"/>
          <a:chOff x="0" y="0"/>
          <a:chExt cx="0" cy="0"/>
        </a:xfrm>
      </p:grpSpPr>
      <p:grpSp>
        <p:nvGrpSpPr>
          <p:cNvPr id="2" name="组合 1"/>
          <p:cNvGrpSpPr/>
          <p:nvPr userDrawn="1"/>
        </p:nvGrpSpPr>
        <p:grpSpPr>
          <a:xfrm>
            <a:off x="0" y="0"/>
            <a:ext cx="12192000" cy="5089582"/>
            <a:chOff x="0" y="0"/>
            <a:chExt cx="12192000" cy="5089582"/>
          </a:xfrm>
          <a:solidFill>
            <a:schemeClr val="accent1"/>
          </a:solidFill>
        </p:grpSpPr>
        <p:sp>
          <p:nvSpPr>
            <p:cNvPr id="3" name="等腰三角形 2"/>
            <p:cNvSpPr/>
            <p:nvPr/>
          </p:nvSpPr>
          <p:spPr>
            <a:xfrm flipV="1">
              <a:off x="0" y="4123423"/>
              <a:ext cx="12192000" cy="966159"/>
            </a:xfrm>
            <a:prstGeom prst="triangle">
              <a:avLst/>
            </a:prstGeom>
            <a:grpFill/>
            <a:ln>
              <a:noFill/>
            </a:ln>
            <a:effectLst>
              <a:outerShdw blurRad="76200" dist="12700" dir="5400000" sx="103000" sy="103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4" name="矩形 3"/>
            <p:cNvSpPr/>
            <p:nvPr/>
          </p:nvSpPr>
          <p:spPr>
            <a:xfrm>
              <a:off x="0" y="0"/>
              <a:ext cx="12192000" cy="412342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grpSp>
        <p:nvGrpSpPr>
          <p:cNvPr id="29" name="组合 28"/>
          <p:cNvGrpSpPr/>
          <p:nvPr userDrawn="1"/>
        </p:nvGrpSpPr>
        <p:grpSpPr>
          <a:xfrm>
            <a:off x="2055967" y="1793453"/>
            <a:ext cx="8080066" cy="993775"/>
            <a:chOff x="671368" y="6061309"/>
            <a:chExt cx="2479573" cy="304965"/>
          </a:xfrm>
          <a:solidFill>
            <a:schemeClr val="bg1"/>
          </a:solidFill>
        </p:grpSpPr>
        <p:grpSp>
          <p:nvGrpSpPr>
            <p:cNvPr id="30" name="组合 29"/>
            <p:cNvGrpSpPr/>
            <p:nvPr userDrawn="1"/>
          </p:nvGrpSpPr>
          <p:grpSpPr>
            <a:xfrm>
              <a:off x="2098445" y="6064781"/>
              <a:ext cx="1052496" cy="298683"/>
              <a:chOff x="2373567" y="1096524"/>
              <a:chExt cx="2578404" cy="731714"/>
            </a:xfrm>
            <a:grpFill/>
          </p:grpSpPr>
          <p:sp>
            <p:nvSpPr>
              <p:cNvPr id="45" name="Freeform 5"/>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6" name="Freeform 6"/>
              <p:cNvSpPr/>
              <p:nvPr/>
            </p:nvSpPr>
            <p:spPr bwMode="auto">
              <a:xfrm>
                <a:off x="4620306" y="1254098"/>
                <a:ext cx="331665"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nvGrpSpPr>
              <p:cNvPr id="47" name="组合 46"/>
              <p:cNvGrpSpPr/>
              <p:nvPr/>
            </p:nvGrpSpPr>
            <p:grpSpPr>
              <a:xfrm>
                <a:off x="2373567" y="1096524"/>
                <a:ext cx="589817" cy="731714"/>
                <a:chOff x="5548313" y="2084388"/>
                <a:chExt cx="547688" cy="679451"/>
              </a:xfrm>
              <a:grpFill/>
            </p:grpSpPr>
            <p:sp>
              <p:nvSpPr>
                <p:cNvPr id="52"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3"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48" name="组合 47"/>
              <p:cNvGrpSpPr/>
              <p:nvPr/>
            </p:nvGrpSpPr>
            <p:grpSpPr>
              <a:xfrm>
                <a:off x="3194779" y="1296598"/>
                <a:ext cx="356817" cy="382445"/>
                <a:chOff x="3792874" y="3156423"/>
                <a:chExt cx="331330" cy="355128"/>
              </a:xfrm>
              <a:grpFill/>
            </p:grpSpPr>
            <p:sp>
              <p:nvSpPr>
                <p:cNvPr id="49"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0"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1"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nvGrpSpPr>
            <p:cNvPr id="31" name="组合 30"/>
            <p:cNvGrpSpPr/>
            <p:nvPr userDrawn="1"/>
          </p:nvGrpSpPr>
          <p:grpSpPr>
            <a:xfrm>
              <a:off x="671368" y="6061309"/>
              <a:ext cx="1100339" cy="304965"/>
              <a:chOff x="2372715" y="161759"/>
              <a:chExt cx="2695608" cy="747103"/>
            </a:xfrm>
            <a:grpFill/>
          </p:grpSpPr>
          <p:grpSp>
            <p:nvGrpSpPr>
              <p:cNvPr id="32" name="组合 31"/>
              <p:cNvGrpSpPr/>
              <p:nvPr/>
            </p:nvGrpSpPr>
            <p:grpSpPr>
              <a:xfrm>
                <a:off x="3804781" y="283376"/>
                <a:ext cx="521428" cy="548788"/>
                <a:chOff x="6113463" y="3541713"/>
                <a:chExt cx="484188" cy="509588"/>
              </a:xfrm>
              <a:grpFill/>
            </p:grpSpPr>
            <p:sp>
              <p:nvSpPr>
                <p:cNvPr id="43"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4"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33" name="组合 32"/>
              <p:cNvGrpSpPr/>
              <p:nvPr/>
            </p:nvGrpSpPr>
            <p:grpSpPr>
              <a:xfrm>
                <a:off x="2372715" y="161759"/>
                <a:ext cx="591521" cy="747103"/>
                <a:chOff x="6108700" y="2066926"/>
                <a:chExt cx="549275" cy="693738"/>
              </a:xfrm>
              <a:grpFill/>
            </p:grpSpPr>
            <p:sp>
              <p:nvSpPr>
                <p:cNvPr id="41"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2"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34" name="组合 33"/>
              <p:cNvGrpSpPr/>
              <p:nvPr/>
            </p:nvGrpSpPr>
            <p:grpSpPr>
              <a:xfrm>
                <a:off x="3173775" y="375308"/>
                <a:ext cx="396626" cy="341923"/>
                <a:chOff x="6186488" y="2930526"/>
                <a:chExt cx="368300" cy="317500"/>
              </a:xfrm>
              <a:grpFill/>
            </p:grpSpPr>
            <p:sp>
              <p:nvSpPr>
                <p:cNvPr id="38"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39"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0"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35" name="组合 34"/>
              <p:cNvGrpSpPr/>
              <p:nvPr/>
            </p:nvGrpSpPr>
            <p:grpSpPr>
              <a:xfrm>
                <a:off x="4613362" y="313351"/>
                <a:ext cx="454961" cy="453362"/>
                <a:chOff x="11893465" y="1994536"/>
                <a:chExt cx="274986" cy="274018"/>
              </a:xfrm>
              <a:grpFill/>
            </p:grpSpPr>
            <p:sp>
              <p:nvSpPr>
                <p:cNvPr id="36" name="Freeform 11"/>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37" name="Freeform 12"/>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spTree>
  </p:cSld>
  <p:clrMapOvr>
    <a:masterClrMapping/>
  </p:clrMapOvr>
  <p:transition spd="med">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目录样式1">
    <p:spTree>
      <p:nvGrpSpPr>
        <p:cNvPr id="1" name=""/>
        <p:cNvGrpSpPr/>
        <p:nvPr/>
      </p:nvGrpSpPr>
      <p:grpSpPr>
        <a:xfrm>
          <a:off x="0" y="0"/>
          <a:ext cx="0" cy="0"/>
          <a:chOff x="0" y="0"/>
          <a:chExt cx="0" cy="0"/>
        </a:xfrm>
      </p:grpSpPr>
      <p:pic>
        <p:nvPicPr>
          <p:cNvPr id="5" name="图片 4"/>
          <p:cNvPicPr>
            <a:picLocks noChangeAspect="1"/>
          </p:cNvPicPr>
          <p:nvPr userDrawn="1"/>
        </p:nvPicPr>
        <p:blipFill>
          <a:blip r:embed="rId2"/>
          <a:stretch>
            <a:fillRect/>
          </a:stretch>
        </p:blipFill>
        <p:spPr>
          <a:xfrm>
            <a:off x="0" y="567"/>
            <a:ext cx="5022689" cy="6857433"/>
          </a:xfrm>
          <a:prstGeom prst="rect">
            <a:avLst/>
          </a:prstGeom>
        </p:spPr>
      </p:pic>
      <p:sp>
        <p:nvSpPr>
          <p:cNvPr id="3" name="矩形 白1"/>
          <p:cNvSpPr/>
          <p:nvPr userDrawn="1"/>
        </p:nvSpPr>
        <p:spPr>
          <a:xfrm rot="5400000">
            <a:off x="-917658" y="918223"/>
            <a:ext cx="6858002" cy="5022690"/>
          </a:xfrm>
          <a:prstGeom prst="rect">
            <a:avLst/>
          </a:prstGeom>
          <a:gradFill flip="none" rotWithShape="1">
            <a:gsLst>
              <a:gs pos="50000">
                <a:schemeClr val="bg1">
                  <a:alpha val="50000"/>
                </a:schemeClr>
              </a:gs>
              <a:gs pos="0">
                <a:schemeClr val="bg1"/>
              </a:gs>
              <a:gs pos="100000">
                <a:srgbClr val="FFFFFF">
                  <a:alpha val="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ea"/>
              <a:sym typeface="+mn-lt"/>
            </a:endParaRPr>
          </a:p>
        </p:txBody>
      </p:sp>
    </p:spTree>
  </p:cSld>
  <p:clrMapOvr>
    <a:masterClrMapping/>
  </p:clrMapOvr>
  <p:transitio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封面样式1-尾页">
    <p:spTree>
      <p:nvGrpSpPr>
        <p:cNvPr id="1" name=""/>
        <p:cNvGrpSpPr/>
        <p:nvPr/>
      </p:nvGrpSpPr>
      <p:grpSpPr>
        <a:xfrm>
          <a:off x="0" y="0"/>
          <a:ext cx="0" cy="0"/>
          <a:chOff x="0" y="0"/>
          <a:chExt cx="0" cy="0"/>
        </a:xfrm>
      </p:grpSpPr>
      <p:pic>
        <p:nvPicPr>
          <p:cNvPr id="43" name="图片 42"/>
          <p:cNvPicPr>
            <a:picLocks noChangeAspect="1"/>
          </p:cNvPicPr>
          <p:nvPr userDrawn="1"/>
        </p:nvPicPr>
        <p:blipFill>
          <a:blip r:embed="rId2" cstate="print"/>
          <a:stretch>
            <a:fillRect/>
          </a:stretch>
        </p:blipFill>
        <p:spPr>
          <a:xfrm>
            <a:off x="4600575" y="133072"/>
            <a:ext cx="6791691" cy="6535793"/>
          </a:xfrm>
          <a:prstGeom prst="rect">
            <a:avLst/>
          </a:prstGeom>
        </p:spPr>
      </p:pic>
      <p:sp>
        <p:nvSpPr>
          <p:cNvPr id="13" name="文本占位符 12"/>
          <p:cNvSpPr>
            <a:spLocks noGrp="1"/>
          </p:cNvSpPr>
          <p:nvPr>
            <p:ph type="body" sz="quarter" idx="13" hasCustomPrompt="1"/>
          </p:nvPr>
        </p:nvSpPr>
        <p:spPr>
          <a:xfrm>
            <a:off x="1287430" y="1483539"/>
            <a:ext cx="7373912" cy="2267551"/>
          </a:xfrm>
        </p:spPr>
        <p:txBody>
          <a:bodyPr>
            <a:normAutofit/>
          </a:bodyPr>
          <a:lstStyle>
            <a:lvl1pPr marL="0" indent="0">
              <a:spcBef>
                <a:spcPts val="0"/>
              </a:spcBef>
              <a:buNone/>
              <a:defRPr sz="5600" b="1">
                <a:solidFill>
                  <a:schemeClr val="tx1"/>
                </a:solidFill>
                <a:latin typeface="+mn-ea"/>
                <a:ea typeface="+mn-ea"/>
              </a:defRPr>
            </a:lvl1pPr>
          </a:lstStyle>
          <a:p>
            <a:pPr lvl="0"/>
            <a:r>
              <a:rPr lang="zh-CN" altLang="en-US" dirty="0"/>
              <a:t>编辑母版文本样式</a:t>
            </a:r>
            <a:endParaRPr lang="en-US" altLang="zh-CN" dirty="0"/>
          </a:p>
          <a:p>
            <a:pPr lvl="0"/>
            <a:r>
              <a:rPr lang="zh-CN" altLang="en-US" dirty="0"/>
              <a:t>输入标题</a:t>
            </a:r>
            <a:endParaRPr lang="zh-CN" altLang="en-US" dirty="0"/>
          </a:p>
        </p:txBody>
      </p:sp>
      <p:sp>
        <p:nvSpPr>
          <p:cNvPr id="9" name="矩形 8"/>
          <p:cNvSpPr/>
          <p:nvPr userDrawn="1"/>
        </p:nvSpPr>
        <p:spPr>
          <a:xfrm>
            <a:off x="0" y="1484311"/>
            <a:ext cx="666749" cy="43644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0" name="矩形 9"/>
          <p:cNvSpPr/>
          <p:nvPr userDrawn="1"/>
        </p:nvSpPr>
        <p:spPr>
          <a:xfrm>
            <a:off x="667561" y="1484310"/>
            <a:ext cx="403257" cy="43644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1" name="矩形 10"/>
          <p:cNvSpPr/>
          <p:nvPr userDrawn="1"/>
        </p:nvSpPr>
        <p:spPr>
          <a:xfrm>
            <a:off x="9258300" y="1484313"/>
            <a:ext cx="2930035" cy="43644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2" name="矩形 11"/>
          <p:cNvSpPr/>
          <p:nvPr userDrawn="1"/>
        </p:nvSpPr>
        <p:spPr>
          <a:xfrm>
            <a:off x="8882428" y="1484310"/>
            <a:ext cx="377842" cy="43644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41" name="文本框 40"/>
          <p:cNvSpPr txBox="1"/>
          <p:nvPr userDrawn="1"/>
        </p:nvSpPr>
        <p:spPr>
          <a:xfrm rot="16200000">
            <a:off x="-1443469" y="3524086"/>
            <a:ext cx="3170099" cy="261610"/>
          </a:xfrm>
          <a:prstGeom prst="rect">
            <a:avLst/>
          </a:prstGeom>
          <a:noFill/>
        </p:spPr>
        <p:txBody>
          <a:bodyPr wrap="square" rtlCol="0">
            <a:noAutofit/>
          </a:bodyPr>
          <a:lstStyle>
            <a:defPPr>
              <a:defRPr lang="zh-CN"/>
            </a:defPPr>
            <a:lvl1pPr algn="dist">
              <a:defRPr sz="1100" b="1">
                <a:solidFill>
                  <a:schemeClr val="bg1">
                    <a:alpha val="22000"/>
                  </a:schemeClr>
                </a:solidFill>
                <a:latin typeface="Arial" panose="020B0604020202020204" pitchFamily="34" charset="0"/>
                <a:cs typeface="Arial" panose="020B0604020202020204" pitchFamily="34" charset="0"/>
              </a:defRPr>
            </a:lvl1pPr>
          </a:lstStyle>
          <a:p>
            <a:pPr marL="0" marR="0" lvl="0" indent="0" algn="dist" defTabSz="914400" rtl="0" eaLnBrk="0" fontAlgn="base" latinLnBrk="0" hangingPunct="0">
              <a:lnSpc>
                <a:spcPct val="100000"/>
              </a:lnSpc>
              <a:spcBef>
                <a:spcPct val="0"/>
              </a:spcBef>
              <a:spcAft>
                <a:spcPct val="0"/>
              </a:spcAft>
              <a:buClrTx/>
              <a:buSzTx/>
              <a:buFontTx/>
              <a:buNone/>
              <a:defRPr/>
            </a:pPr>
            <a:r>
              <a:rPr kumimoji="0" lang="en-US" altLang="zh-CN" sz="1100" b="1" i="0" u="none" strike="noStrike" kern="1200" cap="none" spc="0" normalizeH="0" baseline="0" noProof="0" dirty="0">
                <a:ln>
                  <a:noFill/>
                </a:ln>
                <a:solidFill>
                  <a:prstClr val="white">
                    <a:alpha val="5000"/>
                  </a:prstClr>
                </a:solidFill>
                <a:effectLst/>
                <a:uLnTx/>
                <a:uFillTx/>
                <a:latin typeface="Arial" panose="020B0604020202020204" pitchFamily="34" charset="0"/>
                <a:ea typeface="微软雅黑" panose="020B0503020204020204" pitchFamily="34" charset="-122"/>
                <a:cs typeface="Arial" panose="020B0604020202020204" pitchFamily="34" charset="0"/>
              </a:rPr>
              <a:t>BEIJING INSTITUTE OF TECHNOLOGY</a:t>
            </a:r>
            <a:endParaRPr kumimoji="0" lang="en-US" altLang="zh-CN" sz="1100" b="1" i="0" u="none" strike="noStrike" kern="1200" cap="none" spc="0" normalizeH="0" baseline="0" noProof="0" dirty="0">
              <a:ln>
                <a:noFill/>
              </a:ln>
              <a:solidFill>
                <a:prstClr val="white">
                  <a:alpha val="5000"/>
                </a:prstClr>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pic>
        <p:nvPicPr>
          <p:cNvPr id="42" name="图片 41"/>
          <p:cNvPicPr>
            <a:picLocks noChangeAspect="1"/>
          </p:cNvPicPr>
          <p:nvPr userDrawn="1"/>
        </p:nvPicPr>
        <p:blipFill>
          <a:blip r:embed="rId3" cstate="print"/>
          <a:stretch>
            <a:fillRect/>
          </a:stretch>
        </p:blipFill>
        <p:spPr>
          <a:xfrm>
            <a:off x="9452633" y="548450"/>
            <a:ext cx="2295327" cy="504694"/>
          </a:xfrm>
          <a:prstGeom prst="rect">
            <a:avLst/>
          </a:prstGeom>
        </p:spPr>
      </p:pic>
      <p:cxnSp>
        <p:nvCxnSpPr>
          <p:cNvPr id="4" name="直接连接符 3"/>
          <p:cNvCxnSpPr/>
          <p:nvPr userDrawn="1"/>
        </p:nvCxnSpPr>
        <p:spPr>
          <a:xfrm>
            <a:off x="666749" y="1329225"/>
            <a:ext cx="0" cy="4714736"/>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userDrawn="1"/>
        </p:nvCxnSpPr>
        <p:spPr>
          <a:xfrm>
            <a:off x="9258300" y="1280160"/>
            <a:ext cx="0" cy="4835169"/>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45" name="组合 44"/>
          <p:cNvGrpSpPr/>
          <p:nvPr userDrawn="1"/>
        </p:nvGrpSpPr>
        <p:grpSpPr>
          <a:xfrm>
            <a:off x="9834169" y="2044937"/>
            <a:ext cx="1778296" cy="3249639"/>
            <a:chOff x="611819" y="2031917"/>
            <a:chExt cx="1709546" cy="3124006"/>
          </a:xfrm>
        </p:grpSpPr>
        <p:grpSp>
          <p:nvGrpSpPr>
            <p:cNvPr id="46" name="组合 45"/>
            <p:cNvGrpSpPr/>
            <p:nvPr/>
          </p:nvGrpSpPr>
          <p:grpSpPr>
            <a:xfrm>
              <a:off x="611819" y="2051403"/>
              <a:ext cx="567014" cy="3098349"/>
              <a:chOff x="11305242" y="2003776"/>
              <a:chExt cx="354194" cy="1935432"/>
            </a:xfrm>
            <a:solidFill>
              <a:schemeClr val="bg1">
                <a:alpha val="5000"/>
              </a:schemeClr>
            </a:solidFill>
          </p:grpSpPr>
          <p:sp>
            <p:nvSpPr>
              <p:cNvPr id="61" name="Freeform 5"/>
              <p:cNvSpPr/>
              <p:nvPr/>
            </p:nvSpPr>
            <p:spPr bwMode="auto">
              <a:xfrm>
                <a:off x="11307751" y="3052538"/>
                <a:ext cx="345981" cy="390126"/>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62" name="Freeform 6"/>
              <p:cNvSpPr/>
              <p:nvPr/>
            </p:nvSpPr>
            <p:spPr bwMode="auto">
              <a:xfrm>
                <a:off x="11382341" y="3639427"/>
                <a:ext cx="199170" cy="299781"/>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nvGrpSpPr>
              <p:cNvPr id="63" name="组合 62"/>
              <p:cNvGrpSpPr/>
              <p:nvPr/>
            </p:nvGrpSpPr>
            <p:grpSpPr>
              <a:xfrm>
                <a:off x="11305242" y="2003776"/>
                <a:ext cx="354194" cy="439406"/>
                <a:chOff x="5548313" y="2084388"/>
                <a:chExt cx="547688" cy="679451"/>
              </a:xfrm>
              <a:grpFill/>
            </p:grpSpPr>
            <p:sp>
              <p:nvSpPr>
                <p:cNvPr id="68"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69"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64" name="组合 63"/>
              <p:cNvGrpSpPr/>
              <p:nvPr/>
            </p:nvGrpSpPr>
            <p:grpSpPr>
              <a:xfrm>
                <a:off x="11380191" y="2640087"/>
                <a:ext cx="214274" cy="229664"/>
                <a:chOff x="3792874" y="3156423"/>
                <a:chExt cx="331330" cy="355128"/>
              </a:xfrm>
              <a:grpFill/>
            </p:grpSpPr>
            <p:sp>
              <p:nvSpPr>
                <p:cNvPr id="65"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66"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67"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nvGrpSpPr>
            <p:cNvPr id="47" name="组合 46"/>
            <p:cNvGrpSpPr/>
            <p:nvPr userDrawn="1"/>
          </p:nvGrpSpPr>
          <p:grpSpPr>
            <a:xfrm>
              <a:off x="1752713" y="2031917"/>
              <a:ext cx="568652" cy="3124006"/>
              <a:chOff x="1752713" y="2031917"/>
              <a:chExt cx="568652" cy="3124006"/>
            </a:xfrm>
          </p:grpSpPr>
          <p:grpSp>
            <p:nvGrpSpPr>
              <p:cNvPr id="48" name="组合 47"/>
              <p:cNvGrpSpPr/>
              <p:nvPr/>
            </p:nvGrpSpPr>
            <p:grpSpPr>
              <a:xfrm>
                <a:off x="1769224" y="3776575"/>
                <a:ext cx="501269" cy="527571"/>
                <a:chOff x="6113463" y="3541713"/>
                <a:chExt cx="484188" cy="509588"/>
              </a:xfrm>
              <a:solidFill>
                <a:schemeClr val="bg1">
                  <a:alpha val="5000"/>
                </a:schemeClr>
              </a:solidFill>
            </p:grpSpPr>
            <p:sp>
              <p:nvSpPr>
                <p:cNvPr id="59"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60"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49" name="组合 48"/>
              <p:cNvGrpSpPr/>
              <p:nvPr/>
            </p:nvGrpSpPr>
            <p:grpSpPr>
              <a:xfrm>
                <a:off x="1752713" y="2031917"/>
                <a:ext cx="568652" cy="718219"/>
                <a:chOff x="6108700" y="2066926"/>
                <a:chExt cx="549275" cy="693738"/>
              </a:xfrm>
              <a:solidFill>
                <a:schemeClr val="bg1">
                  <a:alpha val="5000"/>
                </a:schemeClr>
              </a:solidFill>
            </p:grpSpPr>
            <p:sp>
              <p:nvSpPr>
                <p:cNvPr id="57"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8"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50" name="组合 49"/>
              <p:cNvGrpSpPr/>
              <p:nvPr/>
            </p:nvGrpSpPr>
            <p:grpSpPr>
              <a:xfrm>
                <a:off x="1855431" y="3075552"/>
                <a:ext cx="381292" cy="328704"/>
                <a:chOff x="6186488" y="2930526"/>
                <a:chExt cx="368300" cy="317500"/>
              </a:xfrm>
              <a:solidFill>
                <a:schemeClr val="bg1">
                  <a:alpha val="5000"/>
                </a:schemeClr>
              </a:solidFill>
            </p:grpSpPr>
            <p:sp>
              <p:nvSpPr>
                <p:cNvPr id="54"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5"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6"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51" name="组合 50"/>
              <p:cNvGrpSpPr/>
              <p:nvPr/>
            </p:nvGrpSpPr>
            <p:grpSpPr>
              <a:xfrm>
                <a:off x="1804145" y="4681015"/>
                <a:ext cx="466327" cy="474908"/>
                <a:chOff x="11893475" y="1994536"/>
                <a:chExt cx="293191" cy="298584"/>
              </a:xfrm>
              <a:solidFill>
                <a:schemeClr val="bg1">
                  <a:alpha val="5000"/>
                </a:schemeClr>
              </a:solidFill>
            </p:grpSpPr>
            <p:sp>
              <p:nvSpPr>
                <p:cNvPr id="52" name="Freeform 11"/>
                <p:cNvSpPr>
                  <a:spLocks noEditPoints="1"/>
                </p:cNvSpPr>
                <p:nvPr/>
              </p:nvSpPr>
              <p:spPr bwMode="auto">
                <a:xfrm>
                  <a:off x="11976100" y="1994536"/>
                  <a:ext cx="210566" cy="294792"/>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3" name="Freeform 12"/>
                <p:cNvSpPr/>
                <p:nvPr/>
              </p:nvSpPr>
              <p:spPr bwMode="auto">
                <a:xfrm>
                  <a:off x="11893475" y="2009126"/>
                  <a:ext cx="113382" cy="283994"/>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sp>
        <p:nvSpPr>
          <p:cNvPr id="70" name="文本占位符 12"/>
          <p:cNvSpPr>
            <a:spLocks noGrp="1"/>
          </p:cNvSpPr>
          <p:nvPr>
            <p:ph type="body" sz="quarter" idx="12" hasCustomPrompt="1"/>
          </p:nvPr>
        </p:nvSpPr>
        <p:spPr>
          <a:xfrm>
            <a:off x="1287429" y="4461296"/>
            <a:ext cx="7373913" cy="1199830"/>
          </a:xfrm>
        </p:spPr>
        <p:txBody>
          <a:bodyPr>
            <a:normAutofit/>
          </a:bodyPr>
          <a:lstStyle>
            <a:lvl1pPr marL="0" indent="0">
              <a:buNone/>
              <a:defRPr sz="2000">
                <a:solidFill>
                  <a:schemeClr val="tx1"/>
                </a:solidFill>
              </a:defRPr>
            </a:lvl1pPr>
          </a:lstStyle>
          <a:p>
            <a:pPr lvl="0"/>
            <a:r>
              <a:rPr lang="zh-CN" altLang="en-US" dirty="0"/>
              <a:t>答辩人：北小理</a:t>
            </a:r>
            <a:endParaRPr lang="en-US" altLang="zh-CN" dirty="0"/>
          </a:p>
          <a:p>
            <a:pPr lvl="0"/>
            <a:r>
              <a:rPr lang="zh-CN" altLang="en-US" dirty="0"/>
              <a:t>导　师：京小工</a:t>
            </a:r>
            <a:endParaRPr lang="en-US" altLang="zh-CN" dirty="0"/>
          </a:p>
          <a:p>
            <a:pPr lvl="0"/>
            <a:r>
              <a:rPr lang="zh-CN" altLang="en-US" dirty="0"/>
              <a:t>时　间：</a:t>
            </a:r>
            <a:fld id="{F6F1CC6F-731D-497C-9A0B-70CB610DC019}" type="datetime1">
              <a:rPr lang="zh-CN" altLang="en-US" smtClean="0"/>
            </a:fld>
            <a:endParaRPr lang="zh-CN" altLang="en-US" dirty="0"/>
          </a:p>
        </p:txBody>
      </p:sp>
    </p:spTree>
  </p:cSld>
  <p:clrMapOvr>
    <a:masterClrMapping/>
  </p:clrMapOvr>
  <p:transition spd="med">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目录样式2-1">
    <p:spTree>
      <p:nvGrpSpPr>
        <p:cNvPr id="1" name=""/>
        <p:cNvGrpSpPr/>
        <p:nvPr/>
      </p:nvGrpSpPr>
      <p:grpSpPr>
        <a:xfrm>
          <a:off x="0" y="0"/>
          <a:ext cx="0" cy="0"/>
          <a:chOff x="0" y="0"/>
          <a:chExt cx="0" cy="0"/>
        </a:xfrm>
      </p:grpSpPr>
      <p:sp>
        <p:nvSpPr>
          <p:cNvPr id="5" name="矩形 4"/>
          <p:cNvSpPr/>
          <p:nvPr userDrawn="1"/>
        </p:nvSpPr>
        <p:spPr>
          <a:xfrm>
            <a:off x="0" y="2289050"/>
            <a:ext cx="12192001" cy="19685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2" name="图片 1"/>
          <p:cNvPicPr>
            <a:picLocks noChangeAspect="1"/>
          </p:cNvPicPr>
          <p:nvPr userDrawn="1"/>
        </p:nvPicPr>
        <p:blipFill rotWithShape="1">
          <a:blip r:embed="rId2" cstate="print"/>
          <a:srcRect t="15558" b="38705"/>
          <a:stretch>
            <a:fillRect/>
          </a:stretch>
        </p:blipFill>
        <p:spPr>
          <a:xfrm>
            <a:off x="1" y="0"/>
            <a:ext cx="12192000" cy="2290219"/>
          </a:xfrm>
          <a:prstGeom prst="rect">
            <a:avLst/>
          </a:prstGeom>
        </p:spPr>
      </p:pic>
      <p:sp>
        <p:nvSpPr>
          <p:cNvPr id="10" name="矩形 9"/>
          <p:cNvSpPr/>
          <p:nvPr userDrawn="1"/>
        </p:nvSpPr>
        <p:spPr>
          <a:xfrm>
            <a:off x="-1" y="-7884"/>
            <a:ext cx="12192001" cy="2298103"/>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11" name="图片 10"/>
          <p:cNvPicPr>
            <a:picLocks noChangeAspect="1"/>
          </p:cNvPicPr>
          <p:nvPr userDrawn="1"/>
        </p:nvPicPr>
        <p:blipFill>
          <a:blip r:embed="rId3" cstate="print"/>
          <a:stretch>
            <a:fillRect/>
          </a:stretch>
        </p:blipFill>
        <p:spPr>
          <a:xfrm>
            <a:off x="5024353" y="841210"/>
            <a:ext cx="2143294" cy="599913"/>
          </a:xfrm>
          <a:prstGeom prst="rect">
            <a:avLst/>
          </a:prstGeom>
        </p:spPr>
      </p:pic>
      <p:cxnSp>
        <p:nvCxnSpPr>
          <p:cNvPr id="4" name="直接连接符 3"/>
          <p:cNvCxnSpPr/>
          <p:nvPr userDrawn="1"/>
        </p:nvCxnSpPr>
        <p:spPr>
          <a:xfrm>
            <a:off x="-81481" y="2289050"/>
            <a:ext cx="12339873"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med">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目录样式2-2">
    <p:spTree>
      <p:nvGrpSpPr>
        <p:cNvPr id="1" name=""/>
        <p:cNvGrpSpPr/>
        <p:nvPr/>
      </p:nvGrpSpPr>
      <p:grpSpPr>
        <a:xfrm>
          <a:off x="0" y="0"/>
          <a:ext cx="0" cy="0"/>
          <a:chOff x="0" y="0"/>
          <a:chExt cx="0" cy="0"/>
        </a:xfrm>
      </p:grpSpPr>
      <p:sp>
        <p:nvSpPr>
          <p:cNvPr id="6" name="PA-矩形 7"/>
          <p:cNvSpPr/>
          <p:nvPr userDrawn="1">
            <p:custDataLst>
              <p:tags r:id="rId2"/>
            </p:custData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7" name="PA-矩形 7"/>
          <p:cNvSpPr/>
          <p:nvPr userDrawn="1">
            <p:custDataLst>
              <p:tags r:id="rId3"/>
            </p:custDataLst>
          </p:nvPr>
        </p:nvSpPr>
        <p:spPr>
          <a:xfrm>
            <a:off x="0" y="0"/>
            <a:ext cx="12192000" cy="6858000"/>
          </a:xfrm>
          <a:prstGeom prst="rect">
            <a:avLst/>
          </a:prstGeom>
          <a:gradFill flip="none" rotWithShape="1">
            <a:gsLst>
              <a:gs pos="0">
                <a:schemeClr val="accent1">
                  <a:alpha val="0"/>
                </a:schemeClr>
              </a:gs>
              <a:gs pos="52200">
                <a:schemeClr val="accent1"/>
              </a:gs>
              <a:gs pos="100000">
                <a:schemeClr val="accent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cxnSp>
        <p:nvCxnSpPr>
          <p:cNvPr id="4" name="直接连接符 3"/>
          <p:cNvCxnSpPr/>
          <p:nvPr userDrawn="1"/>
        </p:nvCxnSpPr>
        <p:spPr>
          <a:xfrm>
            <a:off x="5723340" y="1294827"/>
            <a:ext cx="745319"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userDrawn="1"/>
        </p:nvCxnSpPr>
        <p:spPr>
          <a:xfrm>
            <a:off x="5723340" y="5613415"/>
            <a:ext cx="745319"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13" name="图片 12"/>
          <p:cNvPicPr>
            <a:picLocks noChangeAspect="1"/>
          </p:cNvPicPr>
          <p:nvPr userDrawn="1"/>
        </p:nvPicPr>
        <p:blipFill rotWithShape="1">
          <a:blip r:embed="rId4" cstate="print"/>
          <a:srcRect l="49471"/>
          <a:stretch>
            <a:fillRect/>
          </a:stretch>
        </p:blipFill>
        <p:spPr>
          <a:xfrm>
            <a:off x="-34506" y="163259"/>
            <a:ext cx="3298317" cy="6531481"/>
          </a:xfrm>
          <a:prstGeom prst="rect">
            <a:avLst/>
          </a:prstGeom>
        </p:spPr>
      </p:pic>
      <p:pic>
        <p:nvPicPr>
          <p:cNvPr id="14" name="图片 13"/>
          <p:cNvPicPr>
            <a:picLocks noChangeAspect="1"/>
          </p:cNvPicPr>
          <p:nvPr userDrawn="1"/>
        </p:nvPicPr>
        <p:blipFill rotWithShape="1">
          <a:blip r:embed="rId4" cstate="print"/>
          <a:srcRect r="49912"/>
          <a:stretch>
            <a:fillRect/>
          </a:stretch>
        </p:blipFill>
        <p:spPr>
          <a:xfrm>
            <a:off x="8928190" y="163258"/>
            <a:ext cx="3269562" cy="6531481"/>
          </a:xfrm>
          <a:prstGeom prst="rect">
            <a:avLst/>
          </a:prstGeom>
        </p:spPr>
      </p:pic>
    </p:spTree>
  </p:cSld>
  <p:clrMapOvr>
    <a:masterClrMapping/>
  </p:clrMapOvr>
  <p:transition spd="med">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目录样式3-1">
    <p:spTree>
      <p:nvGrpSpPr>
        <p:cNvPr id="1" name=""/>
        <p:cNvGrpSpPr/>
        <p:nvPr/>
      </p:nvGrpSpPr>
      <p:grpSpPr>
        <a:xfrm>
          <a:off x="0" y="0"/>
          <a:ext cx="0" cy="0"/>
          <a:chOff x="0" y="0"/>
          <a:chExt cx="0" cy="0"/>
        </a:xfrm>
      </p:grpSpPr>
      <p:sp>
        <p:nvSpPr>
          <p:cNvPr id="8" name="文本框 7"/>
          <p:cNvSpPr txBox="1"/>
          <p:nvPr userDrawn="1"/>
        </p:nvSpPr>
        <p:spPr>
          <a:xfrm rot="16200000">
            <a:off x="-1538864" y="2653429"/>
            <a:ext cx="5229637" cy="1323439"/>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8000" b="1" i="0" u="none" strike="noStrike" kern="1200" cap="none" spc="50" normalizeH="0" baseline="0" noProof="0" dirty="0">
                <a:ln>
                  <a:noFill/>
                </a:ln>
                <a:solidFill>
                  <a:prstClr val="white">
                    <a:lumMod val="85000"/>
                  </a:prstClr>
                </a:solidFill>
                <a:effectLst/>
                <a:uLnTx/>
                <a:uFillTx/>
                <a:latin typeface="微软雅黑" panose="020B0503020204020204" pitchFamily="34" charset="-122"/>
                <a:ea typeface="微软雅黑" panose="020B0503020204020204" pitchFamily="34" charset="-122"/>
                <a:cs typeface="+mn-cs"/>
              </a:rPr>
              <a:t>Contents</a:t>
            </a:r>
            <a:r>
              <a:rPr kumimoji="0" lang="en-US" altLang="zh-CN" sz="4400" b="1" i="0" u="none" strike="noStrike" kern="1200" cap="none" spc="50" normalizeH="0" baseline="0" noProof="0" dirty="0">
                <a:ln>
                  <a:noFill/>
                </a:ln>
                <a:solidFill>
                  <a:srgbClr val="A13F0B"/>
                </a:solidFill>
                <a:effectLst/>
                <a:uLnTx/>
                <a:uFillTx/>
                <a:latin typeface="微软雅黑" panose="020B0503020204020204" pitchFamily="34" charset="-122"/>
                <a:ea typeface="微软雅黑" panose="020B0503020204020204" pitchFamily="34" charset="-122"/>
                <a:cs typeface="+mn-cs"/>
              </a:rPr>
              <a:t>■</a:t>
            </a:r>
            <a:endParaRPr kumimoji="0" lang="zh-CN" altLang="en-US" sz="4400" b="1" i="0" u="none" strike="noStrike" kern="1200" cap="none" spc="50" normalizeH="0" baseline="0" noProof="0" dirty="0">
              <a:ln>
                <a:noFill/>
              </a:ln>
              <a:solidFill>
                <a:srgbClr val="A13F0B"/>
              </a:solidFill>
              <a:effectLst/>
              <a:uLnTx/>
              <a:uFillTx/>
              <a:latin typeface="微软雅黑" panose="020B0503020204020204" pitchFamily="34" charset="-122"/>
              <a:ea typeface="微软雅黑" panose="020B0503020204020204" pitchFamily="34" charset="-122"/>
              <a:cs typeface="+mn-cs"/>
            </a:endParaRPr>
          </a:p>
        </p:txBody>
      </p:sp>
      <p:sp>
        <p:nvSpPr>
          <p:cNvPr id="9" name="文本框 8"/>
          <p:cNvSpPr txBox="1"/>
          <p:nvPr userDrawn="1"/>
        </p:nvSpPr>
        <p:spPr>
          <a:xfrm>
            <a:off x="1116549" y="3752395"/>
            <a:ext cx="738664" cy="2246769"/>
          </a:xfrm>
          <a:prstGeom prst="rect">
            <a:avLst/>
          </a:prstGeom>
          <a:noFill/>
        </p:spPr>
        <p:txBody>
          <a:bodyPr vert="eaVert"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3600" b="1" i="0" u="none" strike="noStrike" kern="1200" cap="none" spc="600" normalizeH="0" baseline="0" noProof="0" dirty="0">
                <a:ln>
                  <a:noFill/>
                </a:ln>
                <a:solidFill>
                  <a:srgbClr val="006C39"/>
                </a:solidFill>
                <a:effectLst/>
                <a:uLnTx/>
                <a:uFillTx/>
                <a:latin typeface="Century Gothic" panose="020B0502020202020204" pitchFamily="34" charset="0"/>
                <a:ea typeface="微软雅黑" panose="020B0503020204020204" pitchFamily="34" charset="-122"/>
                <a:cs typeface="+mn-cs"/>
              </a:rPr>
              <a:t>结构大纲</a:t>
            </a:r>
            <a:endParaRPr kumimoji="0" lang="zh-CN" altLang="en-US" sz="3600" b="1" i="0" u="none" strike="noStrike" kern="1200" cap="none" spc="600" normalizeH="0" baseline="0" noProof="0" dirty="0">
              <a:ln>
                <a:noFill/>
              </a:ln>
              <a:solidFill>
                <a:srgbClr val="006C39"/>
              </a:solidFill>
              <a:effectLst/>
              <a:uLnTx/>
              <a:uFillTx/>
              <a:latin typeface="Century Gothic" panose="020B0502020202020204" pitchFamily="34" charset="0"/>
              <a:ea typeface="微软雅黑" panose="020B0503020204020204" pitchFamily="34" charset="-122"/>
              <a:cs typeface="+mn-cs"/>
            </a:endParaRPr>
          </a:p>
        </p:txBody>
      </p:sp>
      <p:sp>
        <p:nvSpPr>
          <p:cNvPr id="12" name="文本框 11"/>
          <p:cNvSpPr txBox="1"/>
          <p:nvPr userDrawn="1"/>
        </p:nvSpPr>
        <p:spPr>
          <a:xfrm>
            <a:off x="9519824" y="6600901"/>
            <a:ext cx="2523448" cy="246221"/>
          </a:xfrm>
          <a:prstGeom prst="rect">
            <a:avLst/>
          </a:prstGeom>
          <a:noFill/>
        </p:spPr>
        <p:txBody>
          <a:bodyPr wrap="none" rtlCol="0">
            <a:spAutoFit/>
          </a:bodyPr>
          <a:lstStyle/>
          <a:p>
            <a:pPr marL="0" marR="0" lvl="0" indent="0" algn="r" defTabSz="914400" rtl="0" eaLnBrk="0" fontAlgn="base" latinLnBrk="0" hangingPunct="0">
              <a:lnSpc>
                <a:spcPct val="100000"/>
              </a:lnSpc>
              <a:spcBef>
                <a:spcPct val="0"/>
              </a:spcBef>
              <a:spcAft>
                <a:spcPct val="0"/>
              </a:spcAft>
              <a:buClrTx/>
              <a:buSzTx/>
              <a:buFontTx/>
              <a:buNone/>
              <a:defRPr/>
            </a:pPr>
            <a:r>
              <a:rPr kumimoji="0" lang="en-US" altLang="zh-CN" sz="10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rPr>
              <a:t>BEIJING INSTITUTE OF TECHNOLOGY</a:t>
            </a:r>
            <a:endParaRPr kumimoji="0" lang="zh-CN" altLang="en-US" sz="10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pic>
        <p:nvPicPr>
          <p:cNvPr id="57" name="图片 56"/>
          <p:cNvPicPr>
            <a:picLocks noChangeAspect="1"/>
          </p:cNvPicPr>
          <p:nvPr userDrawn="1"/>
        </p:nvPicPr>
        <p:blipFill>
          <a:blip r:embed="rId2" cstate="print"/>
          <a:stretch>
            <a:fillRect/>
          </a:stretch>
        </p:blipFill>
        <p:spPr>
          <a:xfrm>
            <a:off x="10041148" y="78493"/>
            <a:ext cx="2025400" cy="566914"/>
          </a:xfrm>
          <a:prstGeom prst="rect">
            <a:avLst/>
          </a:prstGeom>
        </p:spPr>
      </p:pic>
      <p:sp>
        <p:nvSpPr>
          <p:cNvPr id="82" name="任意多边形: 形状 59"/>
          <p:cNvSpPr/>
          <p:nvPr userDrawn="1"/>
        </p:nvSpPr>
        <p:spPr>
          <a:xfrm flipH="1">
            <a:off x="-1352550" y="-2"/>
            <a:ext cx="13544548" cy="1057277"/>
          </a:xfrm>
          <a:custGeom>
            <a:avLst/>
            <a:gdLst>
              <a:gd name="connsiteX0" fmla="*/ 12192000 w 12192000"/>
              <a:gd name="connsiteY0" fmla="*/ 0 h 723900"/>
              <a:gd name="connsiteX1" fmla="*/ 2755900 w 12192000"/>
              <a:gd name="connsiteY1" fmla="*/ 0 h 723900"/>
              <a:gd name="connsiteX2" fmla="*/ 4 w 12192000"/>
              <a:gd name="connsiteY2" fmla="*/ 0 h 723900"/>
              <a:gd name="connsiteX3" fmla="*/ 0 w 12192000"/>
              <a:gd name="connsiteY3" fmla="*/ 0 h 723900"/>
              <a:gd name="connsiteX4" fmla="*/ 0 w 12192000"/>
              <a:gd name="connsiteY4" fmla="*/ 723900 h 723900"/>
              <a:gd name="connsiteX5" fmla="*/ 1987354 w 12192000"/>
              <a:gd name="connsiteY5" fmla="*/ 723900 h 723900"/>
              <a:gd name="connsiteX6" fmla="*/ 2038350 w 12192000"/>
              <a:gd name="connsiteY6" fmla="*/ 717550 h 723900"/>
              <a:gd name="connsiteX7" fmla="*/ 2753650 w 12192000"/>
              <a:gd name="connsiteY7" fmla="*/ 288000 h 723900"/>
              <a:gd name="connsiteX8" fmla="*/ 12192000 w 12192000"/>
              <a:gd name="connsiteY8" fmla="*/ 288000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723900">
                <a:moveTo>
                  <a:pt x="12192000" y="0"/>
                </a:moveTo>
                <a:lnTo>
                  <a:pt x="2755900" y="0"/>
                </a:lnTo>
                <a:lnTo>
                  <a:pt x="4" y="0"/>
                </a:lnTo>
                <a:lnTo>
                  <a:pt x="0" y="0"/>
                </a:lnTo>
                <a:lnTo>
                  <a:pt x="0" y="723900"/>
                </a:lnTo>
                <a:lnTo>
                  <a:pt x="1987354" y="723900"/>
                </a:lnTo>
                <a:lnTo>
                  <a:pt x="2038350" y="717550"/>
                </a:lnTo>
                <a:cubicBezTo>
                  <a:pt x="2497291" y="642783"/>
                  <a:pt x="2432975" y="321492"/>
                  <a:pt x="2753650" y="288000"/>
                </a:cubicBezTo>
                <a:cubicBezTo>
                  <a:pt x="3074325" y="254508"/>
                  <a:pt x="9045883" y="288000"/>
                  <a:pt x="12192000" y="288000"/>
                </a:cubicBezTo>
                <a:close/>
              </a:path>
            </a:pathLst>
          </a:custGeom>
          <a:gradFill>
            <a:gsLst>
              <a:gs pos="0">
                <a:schemeClr val="accent1"/>
              </a:gs>
              <a:gs pos="100000">
                <a:schemeClr val="accent1">
                  <a:lumMod val="7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83" name="图片 82"/>
          <p:cNvPicPr>
            <a:picLocks noChangeAspect="1"/>
          </p:cNvPicPr>
          <p:nvPr userDrawn="1"/>
        </p:nvPicPr>
        <p:blipFill>
          <a:blip r:embed="rId2" cstate="print"/>
          <a:stretch>
            <a:fillRect/>
          </a:stretch>
        </p:blipFill>
        <p:spPr>
          <a:xfrm>
            <a:off x="9793498" y="249943"/>
            <a:ext cx="2025400" cy="566914"/>
          </a:xfrm>
          <a:prstGeom prst="rect">
            <a:avLst/>
          </a:prstGeom>
        </p:spPr>
      </p:pic>
      <p:sp>
        <p:nvSpPr>
          <p:cNvPr id="84" name="矩形 83"/>
          <p:cNvSpPr/>
          <p:nvPr userDrawn="1"/>
        </p:nvSpPr>
        <p:spPr>
          <a:xfrm>
            <a:off x="0" y="6188075"/>
            <a:ext cx="12192000" cy="669925"/>
          </a:xfrm>
          <a:prstGeom prst="rect">
            <a:avLst/>
          </a:prstGeom>
          <a:gradFill>
            <a:gsLst>
              <a:gs pos="0">
                <a:schemeClr val="accent4"/>
              </a:gs>
              <a:gs pos="100000">
                <a:schemeClr val="accent4"/>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nvGrpSpPr>
          <p:cNvPr id="33" name="组合 32"/>
          <p:cNvGrpSpPr/>
          <p:nvPr userDrawn="1"/>
        </p:nvGrpSpPr>
        <p:grpSpPr>
          <a:xfrm>
            <a:off x="587288" y="6381747"/>
            <a:ext cx="2479573" cy="304965"/>
            <a:chOff x="671368" y="6061309"/>
            <a:chExt cx="2479573" cy="304965"/>
          </a:xfrm>
          <a:solidFill>
            <a:schemeClr val="bg1"/>
          </a:solidFill>
        </p:grpSpPr>
        <p:grpSp>
          <p:nvGrpSpPr>
            <p:cNvPr id="34" name="组合 33"/>
            <p:cNvGrpSpPr/>
            <p:nvPr userDrawn="1"/>
          </p:nvGrpSpPr>
          <p:grpSpPr>
            <a:xfrm>
              <a:off x="2098445" y="6064781"/>
              <a:ext cx="1052496" cy="298683"/>
              <a:chOff x="2373567" y="1096524"/>
              <a:chExt cx="2578404" cy="731714"/>
            </a:xfrm>
            <a:grpFill/>
          </p:grpSpPr>
          <p:sp>
            <p:nvSpPr>
              <p:cNvPr id="49" name="Freeform 5"/>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0" name="Freeform 6"/>
              <p:cNvSpPr/>
              <p:nvPr/>
            </p:nvSpPr>
            <p:spPr bwMode="auto">
              <a:xfrm>
                <a:off x="4620305" y="1241947"/>
                <a:ext cx="331666"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nvGrpSpPr>
              <p:cNvPr id="51" name="组合 50"/>
              <p:cNvGrpSpPr/>
              <p:nvPr/>
            </p:nvGrpSpPr>
            <p:grpSpPr>
              <a:xfrm>
                <a:off x="2373567" y="1096524"/>
                <a:ext cx="589817" cy="731714"/>
                <a:chOff x="5548313" y="2084388"/>
                <a:chExt cx="547688" cy="679451"/>
              </a:xfrm>
              <a:grpFill/>
            </p:grpSpPr>
            <p:sp>
              <p:nvSpPr>
                <p:cNvPr id="56"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8"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52" name="组合 51"/>
              <p:cNvGrpSpPr/>
              <p:nvPr/>
            </p:nvGrpSpPr>
            <p:grpSpPr>
              <a:xfrm>
                <a:off x="3194779" y="1296598"/>
                <a:ext cx="356817" cy="382445"/>
                <a:chOff x="3792874" y="3156423"/>
                <a:chExt cx="331330" cy="355128"/>
              </a:xfrm>
              <a:grpFill/>
            </p:grpSpPr>
            <p:sp>
              <p:nvSpPr>
                <p:cNvPr id="53"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4"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5"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nvGrpSpPr>
            <p:cNvPr id="35" name="组合 34"/>
            <p:cNvGrpSpPr/>
            <p:nvPr userDrawn="1"/>
          </p:nvGrpSpPr>
          <p:grpSpPr>
            <a:xfrm>
              <a:off x="671368" y="6061309"/>
              <a:ext cx="1100339" cy="304965"/>
              <a:chOff x="2372715" y="161759"/>
              <a:chExt cx="2695608" cy="747103"/>
            </a:xfrm>
            <a:grpFill/>
          </p:grpSpPr>
          <p:grpSp>
            <p:nvGrpSpPr>
              <p:cNvPr id="36" name="组合 35"/>
              <p:cNvGrpSpPr/>
              <p:nvPr/>
            </p:nvGrpSpPr>
            <p:grpSpPr>
              <a:xfrm>
                <a:off x="3804781" y="283376"/>
                <a:ext cx="521428" cy="548788"/>
                <a:chOff x="6113463" y="3541713"/>
                <a:chExt cx="484188" cy="509588"/>
              </a:xfrm>
              <a:grpFill/>
            </p:grpSpPr>
            <p:sp>
              <p:nvSpPr>
                <p:cNvPr id="47"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8"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37" name="组合 36"/>
              <p:cNvGrpSpPr/>
              <p:nvPr/>
            </p:nvGrpSpPr>
            <p:grpSpPr>
              <a:xfrm>
                <a:off x="2372715" y="161759"/>
                <a:ext cx="591521" cy="747103"/>
                <a:chOff x="6108700" y="2066926"/>
                <a:chExt cx="549275" cy="693738"/>
              </a:xfrm>
              <a:grpFill/>
            </p:grpSpPr>
            <p:sp>
              <p:nvSpPr>
                <p:cNvPr id="45"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6"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38" name="组合 37"/>
              <p:cNvGrpSpPr/>
              <p:nvPr/>
            </p:nvGrpSpPr>
            <p:grpSpPr>
              <a:xfrm>
                <a:off x="3173775" y="375308"/>
                <a:ext cx="396626" cy="341923"/>
                <a:chOff x="6186488" y="2930526"/>
                <a:chExt cx="368300" cy="317500"/>
              </a:xfrm>
              <a:grpFill/>
            </p:grpSpPr>
            <p:sp>
              <p:nvSpPr>
                <p:cNvPr id="42"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3"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4"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39" name="组合 38"/>
              <p:cNvGrpSpPr/>
              <p:nvPr/>
            </p:nvGrpSpPr>
            <p:grpSpPr>
              <a:xfrm>
                <a:off x="4613362" y="313351"/>
                <a:ext cx="454961" cy="453362"/>
                <a:chOff x="11893465" y="1994536"/>
                <a:chExt cx="274986" cy="274018"/>
              </a:xfrm>
              <a:grpFill/>
            </p:grpSpPr>
            <p:sp>
              <p:nvSpPr>
                <p:cNvPr id="40" name="Freeform 11"/>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1" name="Freeform 12"/>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spTree>
  </p:cSld>
  <p:clrMapOvr>
    <a:masterClrMapping/>
  </p:clrMapOvr>
  <p:transition spd="med">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目录样式3-2">
    <p:spTree>
      <p:nvGrpSpPr>
        <p:cNvPr id="1" name=""/>
        <p:cNvGrpSpPr/>
        <p:nvPr/>
      </p:nvGrpSpPr>
      <p:grpSpPr>
        <a:xfrm>
          <a:off x="0" y="0"/>
          <a:ext cx="0" cy="0"/>
          <a:chOff x="0" y="0"/>
          <a:chExt cx="0" cy="0"/>
        </a:xfrm>
      </p:grpSpPr>
      <p:pic>
        <p:nvPicPr>
          <p:cNvPr id="4" name="图片 3"/>
          <p:cNvPicPr>
            <a:picLocks noChangeAspect="1"/>
          </p:cNvPicPr>
          <p:nvPr userDrawn="1"/>
        </p:nvPicPr>
        <p:blipFill rotWithShape="1">
          <a:blip r:embed="rId2" cstate="print"/>
          <a:srcRect r="20215"/>
          <a:stretch>
            <a:fillRect/>
          </a:stretch>
        </p:blipFill>
        <p:spPr>
          <a:xfrm>
            <a:off x="6592525" y="0"/>
            <a:ext cx="5609371" cy="6765696"/>
          </a:xfrm>
          <a:prstGeom prst="rect">
            <a:avLst/>
          </a:prstGeom>
        </p:spPr>
      </p:pic>
      <p:sp>
        <p:nvSpPr>
          <p:cNvPr id="63" name="任意多边形: 形状 59"/>
          <p:cNvSpPr/>
          <p:nvPr userDrawn="1"/>
        </p:nvSpPr>
        <p:spPr>
          <a:xfrm flipH="1">
            <a:off x="-1352550" y="-2"/>
            <a:ext cx="13544548" cy="1057277"/>
          </a:xfrm>
          <a:custGeom>
            <a:avLst/>
            <a:gdLst>
              <a:gd name="connsiteX0" fmla="*/ 12192000 w 12192000"/>
              <a:gd name="connsiteY0" fmla="*/ 0 h 723900"/>
              <a:gd name="connsiteX1" fmla="*/ 2755900 w 12192000"/>
              <a:gd name="connsiteY1" fmla="*/ 0 h 723900"/>
              <a:gd name="connsiteX2" fmla="*/ 4 w 12192000"/>
              <a:gd name="connsiteY2" fmla="*/ 0 h 723900"/>
              <a:gd name="connsiteX3" fmla="*/ 0 w 12192000"/>
              <a:gd name="connsiteY3" fmla="*/ 0 h 723900"/>
              <a:gd name="connsiteX4" fmla="*/ 0 w 12192000"/>
              <a:gd name="connsiteY4" fmla="*/ 723900 h 723900"/>
              <a:gd name="connsiteX5" fmla="*/ 1987354 w 12192000"/>
              <a:gd name="connsiteY5" fmla="*/ 723900 h 723900"/>
              <a:gd name="connsiteX6" fmla="*/ 2038350 w 12192000"/>
              <a:gd name="connsiteY6" fmla="*/ 717550 h 723900"/>
              <a:gd name="connsiteX7" fmla="*/ 2753650 w 12192000"/>
              <a:gd name="connsiteY7" fmla="*/ 288000 h 723900"/>
              <a:gd name="connsiteX8" fmla="*/ 12192000 w 12192000"/>
              <a:gd name="connsiteY8" fmla="*/ 288000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723900">
                <a:moveTo>
                  <a:pt x="12192000" y="0"/>
                </a:moveTo>
                <a:lnTo>
                  <a:pt x="2755900" y="0"/>
                </a:lnTo>
                <a:lnTo>
                  <a:pt x="4" y="0"/>
                </a:lnTo>
                <a:lnTo>
                  <a:pt x="0" y="0"/>
                </a:lnTo>
                <a:lnTo>
                  <a:pt x="0" y="723900"/>
                </a:lnTo>
                <a:lnTo>
                  <a:pt x="1987354" y="723900"/>
                </a:lnTo>
                <a:lnTo>
                  <a:pt x="2038350" y="717550"/>
                </a:lnTo>
                <a:cubicBezTo>
                  <a:pt x="2497291" y="642783"/>
                  <a:pt x="2432975" y="321492"/>
                  <a:pt x="2753650" y="288000"/>
                </a:cubicBezTo>
                <a:cubicBezTo>
                  <a:pt x="3074325" y="254508"/>
                  <a:pt x="9045883" y="288000"/>
                  <a:pt x="12192000" y="288000"/>
                </a:cubicBezTo>
                <a:close/>
              </a:path>
            </a:pathLst>
          </a:custGeom>
          <a:gradFill>
            <a:gsLst>
              <a:gs pos="0">
                <a:schemeClr val="accent1"/>
              </a:gs>
              <a:gs pos="100000">
                <a:schemeClr val="accent1">
                  <a:lumMod val="7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64" name="图片 63"/>
          <p:cNvPicPr>
            <a:picLocks noChangeAspect="1"/>
          </p:cNvPicPr>
          <p:nvPr userDrawn="1"/>
        </p:nvPicPr>
        <p:blipFill>
          <a:blip r:embed="rId3" cstate="print"/>
          <a:stretch>
            <a:fillRect/>
          </a:stretch>
        </p:blipFill>
        <p:spPr>
          <a:xfrm>
            <a:off x="9793498" y="249943"/>
            <a:ext cx="2025400" cy="566914"/>
          </a:xfrm>
          <a:prstGeom prst="rect">
            <a:avLst/>
          </a:prstGeom>
        </p:spPr>
      </p:pic>
      <p:sp>
        <p:nvSpPr>
          <p:cNvPr id="65" name="矩形 64"/>
          <p:cNvSpPr/>
          <p:nvPr userDrawn="1"/>
        </p:nvSpPr>
        <p:spPr>
          <a:xfrm>
            <a:off x="0" y="6188075"/>
            <a:ext cx="12192000" cy="669925"/>
          </a:xfrm>
          <a:prstGeom prst="rect">
            <a:avLst/>
          </a:prstGeom>
          <a:gradFill>
            <a:gsLst>
              <a:gs pos="0">
                <a:schemeClr val="accent4"/>
              </a:gs>
              <a:gs pos="100000">
                <a:schemeClr val="accent4"/>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nvGrpSpPr>
          <p:cNvPr id="30" name="组合 29"/>
          <p:cNvGrpSpPr/>
          <p:nvPr userDrawn="1"/>
        </p:nvGrpSpPr>
        <p:grpSpPr>
          <a:xfrm>
            <a:off x="587288" y="6381747"/>
            <a:ext cx="2479573" cy="304965"/>
            <a:chOff x="671368" y="6061309"/>
            <a:chExt cx="2479573" cy="304965"/>
          </a:xfrm>
          <a:solidFill>
            <a:schemeClr val="bg1"/>
          </a:solidFill>
        </p:grpSpPr>
        <p:grpSp>
          <p:nvGrpSpPr>
            <p:cNvPr id="31" name="组合 30"/>
            <p:cNvGrpSpPr/>
            <p:nvPr userDrawn="1"/>
          </p:nvGrpSpPr>
          <p:grpSpPr>
            <a:xfrm>
              <a:off x="2098445" y="6064781"/>
              <a:ext cx="1052496" cy="298683"/>
              <a:chOff x="2373567" y="1096524"/>
              <a:chExt cx="2578404" cy="731714"/>
            </a:xfrm>
            <a:grpFill/>
          </p:grpSpPr>
          <p:sp>
            <p:nvSpPr>
              <p:cNvPr id="46" name="Freeform 5"/>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7" name="Freeform 6"/>
              <p:cNvSpPr/>
              <p:nvPr/>
            </p:nvSpPr>
            <p:spPr bwMode="auto">
              <a:xfrm>
                <a:off x="4620305" y="1241947"/>
                <a:ext cx="331666"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nvGrpSpPr>
              <p:cNvPr id="48" name="组合 47"/>
              <p:cNvGrpSpPr/>
              <p:nvPr/>
            </p:nvGrpSpPr>
            <p:grpSpPr>
              <a:xfrm>
                <a:off x="2373567" y="1096524"/>
                <a:ext cx="589817" cy="731714"/>
                <a:chOff x="5548313" y="2084388"/>
                <a:chExt cx="547688" cy="679451"/>
              </a:xfrm>
              <a:grpFill/>
            </p:grpSpPr>
            <p:sp>
              <p:nvSpPr>
                <p:cNvPr id="53"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4"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49" name="组合 48"/>
              <p:cNvGrpSpPr/>
              <p:nvPr/>
            </p:nvGrpSpPr>
            <p:grpSpPr>
              <a:xfrm>
                <a:off x="3194779" y="1296598"/>
                <a:ext cx="356817" cy="382445"/>
                <a:chOff x="3792874" y="3156423"/>
                <a:chExt cx="331330" cy="355128"/>
              </a:xfrm>
              <a:grpFill/>
            </p:grpSpPr>
            <p:sp>
              <p:nvSpPr>
                <p:cNvPr id="50"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1"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2"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nvGrpSpPr>
            <p:cNvPr id="32" name="组合 31"/>
            <p:cNvGrpSpPr/>
            <p:nvPr userDrawn="1"/>
          </p:nvGrpSpPr>
          <p:grpSpPr>
            <a:xfrm>
              <a:off x="671368" y="6061309"/>
              <a:ext cx="1100339" cy="304965"/>
              <a:chOff x="2372715" y="161759"/>
              <a:chExt cx="2695608" cy="747103"/>
            </a:xfrm>
            <a:grpFill/>
          </p:grpSpPr>
          <p:grpSp>
            <p:nvGrpSpPr>
              <p:cNvPr id="33" name="组合 32"/>
              <p:cNvGrpSpPr/>
              <p:nvPr/>
            </p:nvGrpSpPr>
            <p:grpSpPr>
              <a:xfrm>
                <a:off x="3804781" y="283376"/>
                <a:ext cx="521428" cy="548788"/>
                <a:chOff x="6113463" y="3541713"/>
                <a:chExt cx="484188" cy="509588"/>
              </a:xfrm>
              <a:grpFill/>
            </p:grpSpPr>
            <p:sp>
              <p:nvSpPr>
                <p:cNvPr id="44"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5"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34" name="组合 33"/>
              <p:cNvGrpSpPr/>
              <p:nvPr/>
            </p:nvGrpSpPr>
            <p:grpSpPr>
              <a:xfrm>
                <a:off x="2372715" y="161759"/>
                <a:ext cx="591521" cy="747103"/>
                <a:chOff x="6108700" y="2066926"/>
                <a:chExt cx="549275" cy="693738"/>
              </a:xfrm>
              <a:grpFill/>
            </p:grpSpPr>
            <p:sp>
              <p:nvSpPr>
                <p:cNvPr id="42"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3"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35" name="组合 34"/>
              <p:cNvGrpSpPr/>
              <p:nvPr/>
            </p:nvGrpSpPr>
            <p:grpSpPr>
              <a:xfrm>
                <a:off x="3173775" y="375308"/>
                <a:ext cx="396626" cy="341923"/>
                <a:chOff x="6186488" y="2930526"/>
                <a:chExt cx="368300" cy="317500"/>
              </a:xfrm>
              <a:grpFill/>
            </p:grpSpPr>
            <p:sp>
              <p:nvSpPr>
                <p:cNvPr id="39"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0"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1"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36" name="组合 35"/>
              <p:cNvGrpSpPr/>
              <p:nvPr/>
            </p:nvGrpSpPr>
            <p:grpSpPr>
              <a:xfrm>
                <a:off x="4613362" y="313351"/>
                <a:ext cx="454961" cy="453362"/>
                <a:chOff x="11893465" y="1994536"/>
                <a:chExt cx="274986" cy="274018"/>
              </a:xfrm>
              <a:grpFill/>
            </p:grpSpPr>
            <p:sp>
              <p:nvSpPr>
                <p:cNvPr id="37" name="Freeform 11"/>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38" name="Freeform 12"/>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spTree>
  </p:cSld>
  <p:clrMapOvr>
    <a:masterClrMapping/>
  </p:clrMapOvr>
  <p:transition spd="med">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目录样式4">
    <p:spTree>
      <p:nvGrpSpPr>
        <p:cNvPr id="1" name=""/>
        <p:cNvGrpSpPr/>
        <p:nvPr/>
      </p:nvGrpSpPr>
      <p:grpSpPr>
        <a:xfrm>
          <a:off x="0" y="0"/>
          <a:ext cx="0" cy="0"/>
          <a:chOff x="0" y="0"/>
          <a:chExt cx="0" cy="0"/>
        </a:xfrm>
      </p:grpSpPr>
      <p:sp>
        <p:nvSpPr>
          <p:cNvPr id="89" name="椭圆 88"/>
          <p:cNvSpPr/>
          <p:nvPr userDrawn="1"/>
        </p:nvSpPr>
        <p:spPr>
          <a:xfrm>
            <a:off x="-3816599" y="-1541834"/>
            <a:ext cx="8697505" cy="9941668"/>
          </a:xfrm>
          <a:prstGeom prst="ellipse">
            <a:avLst/>
          </a:prstGeom>
          <a:solidFill>
            <a:schemeClr val="accent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88" name="椭圆 87"/>
          <p:cNvSpPr/>
          <p:nvPr userDrawn="1"/>
        </p:nvSpPr>
        <p:spPr>
          <a:xfrm>
            <a:off x="-3999568" y="-1541834"/>
            <a:ext cx="8697505" cy="9941668"/>
          </a:xfrm>
          <a:prstGeom prst="ellipse">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87" name="图片 86"/>
          <p:cNvPicPr>
            <a:picLocks noChangeAspect="1"/>
          </p:cNvPicPr>
          <p:nvPr userDrawn="1"/>
        </p:nvPicPr>
        <p:blipFill rotWithShape="1">
          <a:blip r:embed="rId2" cstate="print"/>
          <a:srcRect l="18116" t="7030" r="31559" b="11337"/>
          <a:stretch>
            <a:fillRect/>
          </a:stretch>
        </p:blipFill>
        <p:spPr>
          <a:xfrm>
            <a:off x="-1260196" y="1"/>
            <a:ext cx="5919101" cy="6857999"/>
          </a:xfrm>
          <a:custGeom>
            <a:avLst/>
            <a:gdLst>
              <a:gd name="connsiteX0" fmla="*/ 0 w 5919101"/>
              <a:gd name="connsiteY0" fmla="*/ 0 h 6858000"/>
              <a:gd name="connsiteX1" fmla="*/ 4714485 w 5919101"/>
              <a:gd name="connsiteY1" fmla="*/ 0 h 6858000"/>
              <a:gd name="connsiteX2" fmla="*/ 4786974 w 5919101"/>
              <a:gd name="connsiteY2" fmla="*/ 86723 h 6858000"/>
              <a:gd name="connsiteX3" fmla="*/ 5919101 w 5919101"/>
              <a:gd name="connsiteY3" fmla="*/ 3429000 h 6858000"/>
              <a:gd name="connsiteX4" fmla="*/ 4786974 w 5919101"/>
              <a:gd name="connsiteY4" fmla="*/ 6771277 h 6858000"/>
              <a:gd name="connsiteX5" fmla="*/ 4714485 w 5919101"/>
              <a:gd name="connsiteY5" fmla="*/ 6858000 h 6858000"/>
              <a:gd name="connsiteX6" fmla="*/ 0 w 591910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19101" h="6858000">
                <a:moveTo>
                  <a:pt x="0" y="0"/>
                </a:moveTo>
                <a:lnTo>
                  <a:pt x="4714485" y="0"/>
                </a:lnTo>
                <a:lnTo>
                  <a:pt x="4786974" y="86723"/>
                </a:lnTo>
                <a:cubicBezTo>
                  <a:pt x="5490384" y="969480"/>
                  <a:pt x="5919101" y="2142133"/>
                  <a:pt x="5919101" y="3429000"/>
                </a:cubicBezTo>
                <a:cubicBezTo>
                  <a:pt x="5919101" y="4715867"/>
                  <a:pt x="5490384" y="5888521"/>
                  <a:pt x="4786974" y="6771277"/>
                </a:cubicBezTo>
                <a:lnTo>
                  <a:pt x="4714485" y="6858000"/>
                </a:lnTo>
                <a:lnTo>
                  <a:pt x="0" y="6858000"/>
                </a:lnTo>
                <a:close/>
              </a:path>
            </a:pathLst>
          </a:custGeom>
        </p:spPr>
      </p:pic>
      <p:sp>
        <p:nvSpPr>
          <p:cNvPr id="86" name="椭圆 85"/>
          <p:cNvSpPr/>
          <p:nvPr userDrawn="1"/>
        </p:nvSpPr>
        <p:spPr>
          <a:xfrm>
            <a:off x="-4038600" y="-1541834"/>
            <a:ext cx="8697505" cy="9941668"/>
          </a:xfrm>
          <a:prstGeom prst="ellipse">
            <a:avLst/>
          </a:prstGeom>
          <a:solidFill>
            <a:schemeClr val="accent1">
              <a:alpha val="88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90" name="图片 89"/>
          <p:cNvPicPr>
            <a:picLocks noChangeAspect="1"/>
          </p:cNvPicPr>
          <p:nvPr userDrawn="1"/>
        </p:nvPicPr>
        <p:blipFill>
          <a:blip r:embed="rId3" cstate="print"/>
          <a:stretch>
            <a:fillRect/>
          </a:stretch>
        </p:blipFill>
        <p:spPr>
          <a:xfrm>
            <a:off x="9837818" y="252089"/>
            <a:ext cx="1969223" cy="432990"/>
          </a:xfrm>
          <a:prstGeom prst="rect">
            <a:avLst/>
          </a:prstGeom>
        </p:spPr>
      </p:pic>
    </p:spTree>
  </p:cSld>
  <p:clrMapOvr>
    <a:masterClrMapping/>
  </p:clrMapOvr>
  <p:transition spd="med">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目录样式5">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cstate="print"/>
          <a:srcRect r="30571" b="46397"/>
          <a:stretch>
            <a:fillRect/>
          </a:stretch>
        </p:blipFill>
        <p:spPr>
          <a:xfrm>
            <a:off x="9019185" y="4400550"/>
            <a:ext cx="3194586" cy="2469325"/>
          </a:xfrm>
          <a:prstGeom prst="rect">
            <a:avLst/>
          </a:prstGeom>
        </p:spPr>
      </p:pic>
      <p:pic>
        <p:nvPicPr>
          <p:cNvPr id="8" name="图片 7"/>
          <p:cNvPicPr>
            <a:picLocks noChangeAspect="1"/>
          </p:cNvPicPr>
          <p:nvPr userDrawn="1"/>
        </p:nvPicPr>
        <p:blipFill rotWithShape="1">
          <a:blip r:embed="rId3" cstate="print"/>
          <a:srcRect t="-74" b="12515"/>
          <a:stretch>
            <a:fillRect/>
          </a:stretch>
        </p:blipFill>
        <p:spPr>
          <a:xfrm>
            <a:off x="0" y="0"/>
            <a:ext cx="12191999" cy="4400550"/>
          </a:xfrm>
          <a:prstGeom prst="rect">
            <a:avLst/>
          </a:prstGeom>
        </p:spPr>
      </p:pic>
      <p:sp>
        <p:nvSpPr>
          <p:cNvPr id="9" name="矩形 8"/>
          <p:cNvSpPr/>
          <p:nvPr userDrawn="1"/>
        </p:nvSpPr>
        <p:spPr>
          <a:xfrm>
            <a:off x="0" y="4398806"/>
            <a:ext cx="12192001" cy="196858"/>
          </a:xfrm>
          <a:prstGeom prst="rect">
            <a:avLst/>
          </a:prstGeom>
          <a:solidFill>
            <a:schemeClr val="accent4"/>
          </a:solidFill>
          <a:ln>
            <a:noFill/>
          </a:ln>
          <a:effectLst>
            <a:outerShdw blurRad="127000" dist="63500" dir="5400000" algn="t"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2" name="矩形 11"/>
          <p:cNvSpPr/>
          <p:nvPr userDrawn="1"/>
        </p:nvSpPr>
        <p:spPr>
          <a:xfrm>
            <a:off x="0" y="0"/>
            <a:ext cx="12192001" cy="4400550"/>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13" name="图片 12"/>
          <p:cNvPicPr>
            <a:picLocks noChangeAspect="1"/>
          </p:cNvPicPr>
          <p:nvPr userDrawn="1"/>
        </p:nvPicPr>
        <p:blipFill>
          <a:blip r:embed="rId4" cstate="print"/>
          <a:stretch>
            <a:fillRect/>
          </a:stretch>
        </p:blipFill>
        <p:spPr>
          <a:xfrm>
            <a:off x="9701847" y="142154"/>
            <a:ext cx="2242503" cy="627682"/>
          </a:xfrm>
          <a:prstGeom prst="rect">
            <a:avLst/>
          </a:prstGeom>
        </p:spPr>
      </p:pic>
      <p:pic>
        <p:nvPicPr>
          <p:cNvPr id="14" name="图片 13"/>
          <p:cNvPicPr>
            <a:picLocks noChangeAspect="1"/>
          </p:cNvPicPr>
          <p:nvPr userDrawn="1"/>
        </p:nvPicPr>
        <p:blipFill rotWithShape="1">
          <a:blip r:embed="rId3" cstate="print"/>
          <a:srcRect t="-74" b="12515"/>
          <a:stretch>
            <a:fillRect/>
          </a:stretch>
        </p:blipFill>
        <p:spPr>
          <a:xfrm>
            <a:off x="0" y="0"/>
            <a:ext cx="12191999" cy="4400550"/>
          </a:xfrm>
          <a:prstGeom prst="rect">
            <a:avLst/>
          </a:prstGeom>
        </p:spPr>
      </p:pic>
      <p:sp>
        <p:nvSpPr>
          <p:cNvPr id="15" name="矩形 14"/>
          <p:cNvSpPr/>
          <p:nvPr userDrawn="1"/>
        </p:nvSpPr>
        <p:spPr>
          <a:xfrm>
            <a:off x="0" y="0"/>
            <a:ext cx="12192001" cy="4400550"/>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cxnSp>
        <p:nvCxnSpPr>
          <p:cNvPr id="16" name="直接连接符 15"/>
          <p:cNvCxnSpPr/>
          <p:nvPr userDrawn="1"/>
        </p:nvCxnSpPr>
        <p:spPr>
          <a:xfrm>
            <a:off x="-71956" y="4398806"/>
            <a:ext cx="12339873"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17" name="图片 16"/>
          <p:cNvPicPr>
            <a:picLocks noChangeAspect="1"/>
          </p:cNvPicPr>
          <p:nvPr userDrawn="1"/>
        </p:nvPicPr>
        <p:blipFill>
          <a:blip r:embed="rId4" cstate="print"/>
          <a:stretch>
            <a:fillRect/>
          </a:stretch>
        </p:blipFill>
        <p:spPr>
          <a:xfrm>
            <a:off x="9701847" y="142154"/>
            <a:ext cx="2242503" cy="627682"/>
          </a:xfrm>
          <a:prstGeom prst="rect">
            <a:avLst/>
          </a:prstGeom>
        </p:spPr>
      </p:pic>
      <p:sp>
        <p:nvSpPr>
          <p:cNvPr id="18" name="矩形: 圆角 162"/>
          <p:cNvSpPr/>
          <p:nvPr userDrawn="1"/>
        </p:nvSpPr>
        <p:spPr>
          <a:xfrm>
            <a:off x="1664486" y="3107981"/>
            <a:ext cx="8945408" cy="3014890"/>
          </a:xfrm>
          <a:prstGeom prst="roundRect">
            <a:avLst>
              <a:gd name="adj" fmla="val 3205"/>
            </a:avLst>
          </a:prstGeom>
          <a:solidFill>
            <a:sysClr val="window" lastClr="FFFFFF">
              <a:alpha val="80000"/>
            </a:sys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2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sp>
        <p:nvSpPr>
          <p:cNvPr id="19" name="矩形: 圆角 163"/>
          <p:cNvSpPr/>
          <p:nvPr userDrawn="1"/>
        </p:nvSpPr>
        <p:spPr>
          <a:xfrm>
            <a:off x="1463942" y="3222979"/>
            <a:ext cx="9346497" cy="2899892"/>
          </a:xfrm>
          <a:prstGeom prst="roundRect">
            <a:avLst>
              <a:gd name="adj" fmla="val 3205"/>
            </a:avLst>
          </a:prstGeom>
          <a:solidFill>
            <a:sysClr val="window" lastClr="FFFFFF">
              <a:alpha val="94000"/>
            </a:sys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2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sp>
        <p:nvSpPr>
          <p:cNvPr id="20" name="矩形: 圆角 164"/>
          <p:cNvSpPr/>
          <p:nvPr userDrawn="1"/>
        </p:nvSpPr>
        <p:spPr>
          <a:xfrm>
            <a:off x="1200150" y="3365257"/>
            <a:ext cx="9791700" cy="2757614"/>
          </a:xfrm>
          <a:prstGeom prst="roundRect">
            <a:avLst>
              <a:gd name="adj" fmla="val 3205"/>
            </a:avLst>
          </a:prstGeom>
          <a:gradFill flip="none" rotWithShape="1">
            <a:gsLst>
              <a:gs pos="0">
                <a:sysClr val="window" lastClr="FFFFFF"/>
              </a:gs>
              <a:gs pos="100000">
                <a:srgbClr val="F8F8F8"/>
              </a:gs>
            </a:gsLst>
            <a:lin ang="5400000" scaled="1"/>
            <a:tileRect/>
          </a:gradFill>
          <a:ln w="12700" cap="flat" cmpd="sng" algn="ctr">
            <a:noFill/>
            <a:prstDash val="solid"/>
            <a:miter lim="800000"/>
          </a:ln>
          <a:effectLst>
            <a:outerShdw blurRad="317500" sx="102000" sy="102000" algn="ctr" rotWithShape="0">
              <a:sysClr val="window" lastClr="FFFFFF">
                <a:lumMod val="75000"/>
                <a:alpha val="40000"/>
              </a:sysClr>
            </a:outerShdw>
          </a:effectLst>
        </p:spPr>
        <p:txBody>
          <a:bodyPr rot="0" spcFirstLastPara="0" vertOverflow="overflow" horzOverflow="overflow" vert="horz" wrap="square" lIns="540000" tIns="72000" rIns="540000" bIns="72000" numCol="1" spcCol="0" rtlCol="0" fromWordArt="0" anchor="ctr" anchorCtr="0" forceAA="0" compatLnSpc="1">
            <a:noAutofit/>
          </a:bodyPr>
          <a:lstStyle/>
          <a:p>
            <a:pPr marL="0" marR="0" lvl="0" indent="457200" algn="l" defTabSz="914400" rtl="0" eaLnBrk="1" fontAlgn="auto" latinLnBrk="0" hangingPunct="1">
              <a:lnSpc>
                <a:spcPct val="12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Arial" panose="020B0604020202020204"/>
              <a:ea typeface="微软雅黑" panose="020B0503020204020204" pitchFamily="34" charset="-122"/>
              <a:cs typeface="+mn-ea"/>
              <a:sym typeface="+mn-lt"/>
            </a:endParaRPr>
          </a:p>
        </p:txBody>
      </p:sp>
    </p:spTree>
  </p:cSld>
  <p:clrMapOvr>
    <a:masterClrMapping/>
  </p:clrMapOvr>
  <p:transition spd="med">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目录样式6-1">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cstate="print"/>
          <a:srcRect l="29063" r="32938"/>
          <a:stretch>
            <a:fillRect/>
          </a:stretch>
        </p:blipFill>
        <p:spPr>
          <a:xfrm>
            <a:off x="0" y="0"/>
            <a:ext cx="3914775" cy="6857999"/>
          </a:xfrm>
          <a:prstGeom prst="rect">
            <a:avLst/>
          </a:prstGeom>
        </p:spPr>
      </p:pic>
      <p:sp>
        <p:nvSpPr>
          <p:cNvPr id="13" name="矩形 12"/>
          <p:cNvSpPr/>
          <p:nvPr userDrawn="1"/>
        </p:nvSpPr>
        <p:spPr>
          <a:xfrm>
            <a:off x="0" y="1"/>
            <a:ext cx="3914775" cy="6857999"/>
          </a:xfrm>
          <a:prstGeom prst="rect">
            <a:avLst/>
          </a:prstGeom>
          <a:solidFill>
            <a:schemeClr val="accent1">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4" name="矩形 13"/>
          <p:cNvSpPr/>
          <p:nvPr userDrawn="1"/>
        </p:nvSpPr>
        <p:spPr>
          <a:xfrm>
            <a:off x="0" y="0"/>
            <a:ext cx="3914774" cy="6858000"/>
          </a:xfrm>
          <a:prstGeom prst="rect">
            <a:avLst/>
          </a:prstGeom>
          <a:gradFill flip="none" rotWithShape="1">
            <a:gsLst>
              <a:gs pos="25000">
                <a:schemeClr val="accent1">
                  <a:alpha val="0"/>
                </a:schemeClr>
              </a:gs>
              <a:gs pos="100000">
                <a:schemeClr val="accent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cxnSp>
        <p:nvCxnSpPr>
          <p:cNvPr id="16" name="直接连接符 15"/>
          <p:cNvCxnSpPr/>
          <p:nvPr userDrawn="1"/>
        </p:nvCxnSpPr>
        <p:spPr>
          <a:xfrm>
            <a:off x="3960456" y="0"/>
            <a:ext cx="0" cy="685800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21" name="组合 20"/>
          <p:cNvGrpSpPr/>
          <p:nvPr userDrawn="1"/>
        </p:nvGrpSpPr>
        <p:grpSpPr>
          <a:xfrm>
            <a:off x="3961505" y="2797003"/>
            <a:ext cx="122686" cy="1263995"/>
            <a:chOff x="4630742" y="2258287"/>
            <a:chExt cx="122686" cy="1263995"/>
          </a:xfrm>
          <a:solidFill>
            <a:schemeClr val="accent4"/>
          </a:solidFill>
        </p:grpSpPr>
        <p:sp>
          <p:nvSpPr>
            <p:cNvPr id="22" name="等腰三角形 21"/>
            <p:cNvSpPr/>
            <p:nvPr/>
          </p:nvSpPr>
          <p:spPr>
            <a:xfrm rot="5400000">
              <a:off x="4620926" y="2839164"/>
              <a:ext cx="142318" cy="122686"/>
            </a:xfrm>
            <a:prstGeom prst="triangle">
              <a:avLst/>
            </a:prstGeom>
            <a:grp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cxnSp>
          <p:nvCxnSpPr>
            <p:cNvPr id="23" name="直接连接符 22"/>
            <p:cNvCxnSpPr/>
            <p:nvPr/>
          </p:nvCxnSpPr>
          <p:spPr>
            <a:xfrm>
              <a:off x="4630742" y="2258287"/>
              <a:ext cx="0" cy="1263995"/>
            </a:xfrm>
            <a:prstGeom prst="line">
              <a:avLst/>
            </a:prstGeom>
            <a:grpFill/>
            <a:ln w="38100">
              <a:solidFill>
                <a:schemeClr val="accent4"/>
              </a:solidFill>
            </a:ln>
          </p:spPr>
          <p:style>
            <a:lnRef idx="1">
              <a:schemeClr val="accent1"/>
            </a:lnRef>
            <a:fillRef idx="0">
              <a:schemeClr val="accent1"/>
            </a:fillRef>
            <a:effectRef idx="0">
              <a:schemeClr val="accent1"/>
            </a:effectRef>
            <a:fontRef idx="minor">
              <a:schemeClr val="tx1"/>
            </a:fontRef>
          </p:style>
        </p:cxnSp>
      </p:grpSp>
      <p:cxnSp>
        <p:nvCxnSpPr>
          <p:cNvPr id="42" name="直接连接符 41"/>
          <p:cNvCxnSpPr/>
          <p:nvPr userDrawn="1"/>
        </p:nvCxnSpPr>
        <p:spPr>
          <a:xfrm>
            <a:off x="1053541" y="2793542"/>
            <a:ext cx="1727032"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3" name="矩形 42"/>
          <p:cNvSpPr/>
          <p:nvPr userDrawn="1"/>
        </p:nvSpPr>
        <p:spPr>
          <a:xfrm>
            <a:off x="846867" y="2752385"/>
            <a:ext cx="2136282" cy="923330"/>
          </a:xfrm>
          <a:prstGeom prst="rect">
            <a:avLst/>
          </a:prstGeom>
        </p:spPr>
        <p:txBody>
          <a:bodyPr wrap="square">
            <a:spAutoFit/>
          </a:bodyPr>
          <a:lstStyle/>
          <a:p>
            <a:pPr marL="0" marR="0" lvl="0" indent="0" algn="dist" defTabSz="914400" rtl="0" eaLnBrk="0" fontAlgn="base" latinLnBrk="0" hangingPunct="0">
              <a:lnSpc>
                <a:spcPct val="100000"/>
              </a:lnSpc>
              <a:spcBef>
                <a:spcPct val="0"/>
              </a:spcBef>
              <a:spcAft>
                <a:spcPct val="0"/>
              </a:spcAft>
              <a:buClrTx/>
              <a:buSzTx/>
              <a:buFontTx/>
              <a:buNone/>
              <a:defRPr/>
            </a:pPr>
            <a:r>
              <a:rPr kumimoji="0" lang="zh-CN" altLang="en-US" sz="54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目录</a:t>
            </a:r>
            <a:endParaRPr kumimoji="0" lang="zh-CN" altLang="en-US" sz="54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44" name="矩形 43"/>
          <p:cNvSpPr/>
          <p:nvPr userDrawn="1"/>
        </p:nvSpPr>
        <p:spPr>
          <a:xfrm>
            <a:off x="963806" y="3595872"/>
            <a:ext cx="1906502" cy="461665"/>
          </a:xfrm>
          <a:prstGeom prst="rect">
            <a:avLst/>
          </a:prstGeom>
        </p:spPr>
        <p:txBody>
          <a:bodyPr wrap="square">
            <a:spAutoFit/>
          </a:bodyPr>
          <a:lstStyle/>
          <a:p>
            <a:pPr marL="0" marR="0" lvl="0" indent="0" algn="dist" defTabSz="914400" rtl="0" eaLnBrk="0" fontAlgn="base" latinLnBrk="0" hangingPunct="0">
              <a:lnSpc>
                <a:spcPct val="100000"/>
              </a:lnSpc>
              <a:spcBef>
                <a:spcPct val="0"/>
              </a:spcBef>
              <a:spcAft>
                <a:spcPct val="0"/>
              </a:spcAft>
              <a:buClrTx/>
              <a:buSzTx/>
              <a:buFontTx/>
              <a:buNone/>
              <a:defRPr/>
            </a:pPr>
            <a:r>
              <a:rPr kumimoji="0" lang="en-US" altLang="zh-CN" sz="2400" b="0" i="0" u="none" strike="noStrike" kern="1200" cap="none" spc="0" normalizeH="0" baseline="0" noProof="0" dirty="0">
                <a:ln>
                  <a:noFill/>
                </a:ln>
                <a:solidFill>
                  <a:prstClr val="white"/>
                </a:solidFill>
                <a:effectLst/>
                <a:uLnTx/>
                <a:uFillTx/>
                <a:latin typeface="Century Gothic" panose="020B0502020202020204" pitchFamily="34" charset="0"/>
                <a:ea typeface="微软雅黑" panose="020B0503020204020204" pitchFamily="34" charset="-122"/>
                <a:cs typeface="+mn-cs"/>
              </a:rPr>
              <a:t>CONTENTS</a:t>
            </a:r>
            <a:endParaRPr kumimoji="0" lang="en-US" altLang="zh-CN" sz="2400" b="0" i="0" u="none" strike="noStrike" kern="1200" cap="none" spc="0" normalizeH="0" baseline="0" noProof="0" dirty="0">
              <a:ln>
                <a:noFill/>
              </a:ln>
              <a:solidFill>
                <a:prstClr val="white"/>
              </a:solidFill>
              <a:effectLst/>
              <a:uLnTx/>
              <a:uFillTx/>
              <a:latin typeface="Century Gothic" panose="020B0502020202020204" pitchFamily="34" charset="0"/>
              <a:ea typeface="微软雅黑" panose="020B0503020204020204" pitchFamily="34" charset="-122"/>
              <a:cs typeface="+mn-cs"/>
            </a:endParaRPr>
          </a:p>
        </p:txBody>
      </p:sp>
      <p:cxnSp>
        <p:nvCxnSpPr>
          <p:cNvPr id="45" name="直接连接符 44"/>
          <p:cNvCxnSpPr/>
          <p:nvPr userDrawn="1"/>
        </p:nvCxnSpPr>
        <p:spPr>
          <a:xfrm>
            <a:off x="1053541" y="4060998"/>
            <a:ext cx="1727032"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userDrawn="1"/>
        </p:nvPicPr>
        <p:blipFill>
          <a:blip r:embed="rId3" cstate="print"/>
          <a:stretch>
            <a:fillRect/>
          </a:stretch>
        </p:blipFill>
        <p:spPr>
          <a:xfrm>
            <a:off x="1064854" y="2218510"/>
            <a:ext cx="1715719" cy="480234"/>
          </a:xfrm>
          <a:prstGeom prst="rect">
            <a:avLst/>
          </a:prstGeom>
        </p:spPr>
      </p:pic>
      <p:pic>
        <p:nvPicPr>
          <p:cNvPr id="6" name="图片 5"/>
          <p:cNvPicPr>
            <a:picLocks noChangeAspect="1"/>
          </p:cNvPicPr>
          <p:nvPr userDrawn="1"/>
        </p:nvPicPr>
        <p:blipFill rotWithShape="1">
          <a:blip r:embed="rId4" cstate="print"/>
          <a:srcRect r="15912" b="16285"/>
          <a:stretch>
            <a:fillRect/>
          </a:stretch>
        </p:blipFill>
        <p:spPr>
          <a:xfrm>
            <a:off x="7258050" y="1942165"/>
            <a:ext cx="4949784" cy="4933648"/>
          </a:xfrm>
          <a:prstGeom prst="rect">
            <a:avLst/>
          </a:prstGeom>
        </p:spPr>
      </p:pic>
    </p:spTree>
  </p:cSld>
  <p:clrMapOvr>
    <a:masterClrMapping/>
  </p:clrMapOvr>
  <p:transition spd="med">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目录样式6-2">
    <p:bg>
      <p:bgPr>
        <a:gradFill>
          <a:gsLst>
            <a:gs pos="25000">
              <a:schemeClr val="accent1">
                <a:alpha val="0"/>
              </a:schemeClr>
            </a:gs>
            <a:gs pos="100000">
              <a:schemeClr val="accent1"/>
            </a:gs>
          </a:gsLst>
          <a:lin ang="0" scaled="1"/>
        </a:gradFill>
        <a:effectLst/>
      </p:bgPr>
    </p:bg>
    <p:spTree>
      <p:nvGrpSpPr>
        <p:cNvPr id="1" name=""/>
        <p:cNvGrpSpPr/>
        <p:nvPr/>
      </p:nvGrpSpPr>
      <p:grpSpPr>
        <a:xfrm>
          <a:off x="0" y="0"/>
          <a:ext cx="0" cy="0"/>
          <a:chOff x="0" y="0"/>
          <a:chExt cx="0" cy="0"/>
        </a:xfrm>
      </p:grpSpPr>
      <p:sp>
        <p:nvSpPr>
          <p:cNvPr id="8" name="矩形 7"/>
          <p:cNvSpPr/>
          <p:nvPr userDrawn="1"/>
        </p:nvSpPr>
        <p:spPr>
          <a:xfrm>
            <a:off x="0" y="0"/>
            <a:ext cx="12192000" cy="6858000"/>
          </a:xfrm>
          <a:prstGeom prst="rect">
            <a:avLst/>
          </a:prstGeom>
          <a:gradFill flip="none" rotWithShape="1">
            <a:gsLst>
              <a:gs pos="0">
                <a:srgbClr val="007E42"/>
              </a:gs>
              <a:gs pos="100000">
                <a:schemeClr val="accent1"/>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3" name="图片 2"/>
          <p:cNvPicPr>
            <a:picLocks noChangeAspect="1"/>
          </p:cNvPicPr>
          <p:nvPr userDrawn="1"/>
        </p:nvPicPr>
        <p:blipFill>
          <a:blip r:embed="rId2" cstate="print"/>
          <a:stretch>
            <a:fillRect/>
          </a:stretch>
        </p:blipFill>
        <p:spPr>
          <a:xfrm>
            <a:off x="6943725" y="493231"/>
            <a:ext cx="5251028" cy="5254131"/>
          </a:xfrm>
          <a:prstGeom prst="rect">
            <a:avLst/>
          </a:prstGeom>
        </p:spPr>
      </p:pic>
      <p:sp>
        <p:nvSpPr>
          <p:cNvPr id="10" name="矩形 9"/>
          <p:cNvSpPr/>
          <p:nvPr userDrawn="1"/>
        </p:nvSpPr>
        <p:spPr>
          <a:xfrm>
            <a:off x="6943725" y="0"/>
            <a:ext cx="5248273" cy="6858001"/>
          </a:xfrm>
          <a:prstGeom prst="rect">
            <a:avLst/>
          </a:prstGeom>
          <a:gradFill flip="none" rotWithShape="1">
            <a:gsLst>
              <a:gs pos="0">
                <a:srgbClr val="006C39">
                  <a:alpha val="0"/>
                </a:srgbClr>
              </a:gs>
              <a:gs pos="100000">
                <a:schemeClr val="accent1">
                  <a:alpha val="72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20" name="矩形 119"/>
          <p:cNvSpPr/>
          <p:nvPr userDrawn="1"/>
        </p:nvSpPr>
        <p:spPr>
          <a:xfrm>
            <a:off x="660400" y="6054314"/>
            <a:ext cx="2014538" cy="14384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6" name="文本占位符 15"/>
          <p:cNvSpPr>
            <a:spLocks noGrp="1"/>
          </p:cNvSpPr>
          <p:nvPr>
            <p:ph type="body" sz="quarter" idx="12" hasCustomPrompt="1"/>
          </p:nvPr>
        </p:nvSpPr>
        <p:spPr>
          <a:xfrm>
            <a:off x="510342" y="982400"/>
            <a:ext cx="3551237" cy="606922"/>
          </a:xfrm>
          <a:prstGeom prst="rect">
            <a:avLst/>
          </a:prstGeom>
        </p:spPr>
        <p:txBody>
          <a:bodyPr/>
          <a:lstStyle>
            <a:lvl1pPr marL="0" indent="0">
              <a:buNone/>
              <a:defRPr sz="3200" spc="100">
                <a:solidFill>
                  <a:schemeClr val="bg1"/>
                </a:solidFill>
                <a:latin typeface="微软雅黑" panose="020B0503020204020204" pitchFamily="34" charset="-122"/>
                <a:ea typeface="微软雅黑" panose="020B0503020204020204" pitchFamily="34" charset="-122"/>
              </a:defRPr>
            </a:lvl1pPr>
          </a:lstStyle>
          <a:p>
            <a:pPr lvl="0"/>
            <a:r>
              <a:rPr lang="zh-CN" altLang="en-US" dirty="0"/>
              <a:t>第几部分 ▶</a:t>
            </a:r>
            <a:endParaRPr lang="zh-CN" altLang="en-US" dirty="0"/>
          </a:p>
        </p:txBody>
      </p:sp>
      <p:sp>
        <p:nvSpPr>
          <p:cNvPr id="122" name="文本占位符 15"/>
          <p:cNvSpPr>
            <a:spLocks noGrp="1"/>
          </p:cNvSpPr>
          <p:nvPr>
            <p:ph type="body" sz="quarter" idx="13" hasCustomPrompt="1"/>
          </p:nvPr>
        </p:nvSpPr>
        <p:spPr>
          <a:xfrm>
            <a:off x="510342" y="2742089"/>
            <a:ext cx="7197752" cy="606922"/>
          </a:xfrm>
          <a:prstGeom prst="rect">
            <a:avLst/>
          </a:prstGeom>
        </p:spPr>
        <p:txBody>
          <a:bodyPr/>
          <a:lstStyle>
            <a:lvl1pPr marL="0" indent="0">
              <a:buNone/>
              <a:defRPr sz="4400" spc="100" baseline="0">
                <a:solidFill>
                  <a:schemeClr val="bg1"/>
                </a:solidFill>
                <a:latin typeface="微软雅黑" panose="020B0503020204020204" pitchFamily="34" charset="-122"/>
                <a:ea typeface="微软雅黑" panose="020B0503020204020204" pitchFamily="34" charset="-122"/>
              </a:defRPr>
            </a:lvl1pPr>
          </a:lstStyle>
          <a:p>
            <a:pPr lvl="0"/>
            <a:r>
              <a:rPr lang="zh-CN" altLang="en-US" dirty="0"/>
              <a:t>请在此处添加你的标题</a:t>
            </a:r>
            <a:endParaRPr lang="zh-CN" altLang="en-US" dirty="0"/>
          </a:p>
        </p:txBody>
      </p:sp>
      <p:sp>
        <p:nvSpPr>
          <p:cNvPr id="123" name="文本占位符 15"/>
          <p:cNvSpPr>
            <a:spLocks noGrp="1"/>
          </p:cNvSpPr>
          <p:nvPr>
            <p:ph type="body" sz="quarter" idx="14" hasCustomPrompt="1"/>
          </p:nvPr>
        </p:nvSpPr>
        <p:spPr>
          <a:xfrm>
            <a:off x="561172" y="3837713"/>
            <a:ext cx="7146922" cy="1522912"/>
          </a:xfrm>
          <a:prstGeom prst="rect">
            <a:avLst/>
          </a:prstGeom>
        </p:spPr>
        <p:txBody>
          <a:bodyPr/>
          <a:lstStyle>
            <a:lvl1pPr marL="285750" indent="-285750">
              <a:lnSpc>
                <a:spcPct val="120000"/>
              </a:lnSpc>
              <a:buFont typeface="Arial" panose="020B0604020202020204" pitchFamily="34" charset="0"/>
              <a:buChar char="•"/>
              <a:defRPr sz="1400" spc="100" baseline="0">
                <a:solidFill>
                  <a:schemeClr val="bg1"/>
                </a:solidFill>
                <a:latin typeface="+mn-ea"/>
                <a:ea typeface="+mn-ea"/>
              </a:defRPr>
            </a:lvl1pPr>
          </a:lstStyle>
          <a:p>
            <a:pPr lvl="0"/>
            <a:r>
              <a:rPr lang="zh-CN" altLang="en-US" dirty="0"/>
              <a:t>这里可以写一点点文字，介绍此章节主要内容</a:t>
            </a:r>
            <a:endParaRPr lang="en-US" altLang="zh-CN" dirty="0"/>
          </a:p>
          <a:p>
            <a:pPr lvl="0"/>
            <a:r>
              <a:rPr lang="zh-CN" altLang="en-US" dirty="0"/>
              <a:t>国外现状</a:t>
            </a:r>
            <a:endParaRPr lang="en-US" altLang="zh-CN" dirty="0"/>
          </a:p>
          <a:p>
            <a:pPr lvl="0"/>
            <a:r>
              <a:rPr lang="zh-CN" altLang="en-US" dirty="0"/>
              <a:t>国内现状</a:t>
            </a:r>
            <a:endParaRPr lang="en-US" altLang="zh-CN" dirty="0"/>
          </a:p>
          <a:p>
            <a:pPr lvl="0"/>
            <a:r>
              <a:rPr lang="en-US" altLang="zh-CN" dirty="0"/>
              <a:t>…</a:t>
            </a:r>
            <a:endParaRPr lang="en-US" altLang="zh-CN" dirty="0"/>
          </a:p>
          <a:p>
            <a:pPr lvl="0"/>
            <a:endParaRPr lang="zh-CN" altLang="en-US" dirty="0"/>
          </a:p>
        </p:txBody>
      </p:sp>
      <p:sp>
        <p:nvSpPr>
          <p:cNvPr id="2" name="矩形 1"/>
          <p:cNvSpPr/>
          <p:nvPr userDrawn="1"/>
        </p:nvSpPr>
        <p:spPr>
          <a:xfrm>
            <a:off x="0" y="6167300"/>
            <a:ext cx="12192000" cy="690700"/>
          </a:xfrm>
          <a:prstGeom prst="rect">
            <a:avLst/>
          </a:prstGeom>
          <a:solidFill>
            <a:schemeClr val="bg1"/>
          </a:solidFill>
          <a:ln>
            <a:noFill/>
          </a:ln>
          <a:effectLst>
            <a:outerShdw blurRad="381000" sx="102000" sy="102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3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ea"/>
            </a:endParaRPr>
          </a:p>
        </p:txBody>
      </p:sp>
      <p:pic>
        <p:nvPicPr>
          <p:cNvPr id="143" name="图片 142"/>
          <p:cNvPicPr>
            <a:picLocks noChangeAspect="1"/>
          </p:cNvPicPr>
          <p:nvPr userDrawn="1"/>
        </p:nvPicPr>
        <p:blipFill>
          <a:blip r:embed="rId3" cstate="print"/>
          <a:stretch>
            <a:fillRect/>
          </a:stretch>
        </p:blipFill>
        <p:spPr>
          <a:xfrm>
            <a:off x="10203766" y="6386257"/>
            <a:ext cx="1257421" cy="276480"/>
          </a:xfrm>
          <a:prstGeom prst="rect">
            <a:avLst/>
          </a:prstGeom>
        </p:spPr>
      </p:pic>
      <p:grpSp>
        <p:nvGrpSpPr>
          <p:cNvPr id="85" name="组合 84"/>
          <p:cNvGrpSpPr/>
          <p:nvPr userDrawn="1"/>
        </p:nvGrpSpPr>
        <p:grpSpPr>
          <a:xfrm>
            <a:off x="694004" y="6394741"/>
            <a:ext cx="1931864" cy="235412"/>
            <a:chOff x="10272478" y="6308389"/>
            <a:chExt cx="1629576" cy="198576"/>
          </a:xfrm>
        </p:grpSpPr>
        <p:grpSp>
          <p:nvGrpSpPr>
            <p:cNvPr id="86" name="组合 85"/>
            <p:cNvGrpSpPr/>
            <p:nvPr userDrawn="1"/>
          </p:nvGrpSpPr>
          <p:grpSpPr>
            <a:xfrm>
              <a:off x="11216726" y="6310650"/>
              <a:ext cx="685328" cy="194486"/>
              <a:chOff x="2373567" y="1096524"/>
              <a:chExt cx="2578404" cy="731714"/>
            </a:xfrm>
          </p:grpSpPr>
          <p:sp>
            <p:nvSpPr>
              <p:cNvPr id="101" name="Freeform 5"/>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solidFill>
                <a:schemeClr val="accent3"/>
              </a:solid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102" name="Freeform 6"/>
              <p:cNvSpPr/>
              <p:nvPr/>
            </p:nvSpPr>
            <p:spPr bwMode="auto">
              <a:xfrm>
                <a:off x="4620306" y="1235296"/>
                <a:ext cx="331665" cy="499207"/>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solidFill>
                <a:schemeClr val="accent3"/>
              </a:solid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nvGrpSpPr>
              <p:cNvPr id="103" name="组合 102"/>
              <p:cNvGrpSpPr/>
              <p:nvPr/>
            </p:nvGrpSpPr>
            <p:grpSpPr>
              <a:xfrm>
                <a:off x="2373567" y="1096524"/>
                <a:ext cx="589817" cy="731714"/>
                <a:chOff x="5548313" y="2084388"/>
                <a:chExt cx="547688" cy="679451"/>
              </a:xfrm>
              <a:solidFill>
                <a:schemeClr val="accent3"/>
              </a:solidFill>
            </p:grpSpPr>
            <p:sp>
              <p:nvSpPr>
                <p:cNvPr id="108"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109"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104" name="组合 103"/>
              <p:cNvGrpSpPr/>
              <p:nvPr/>
            </p:nvGrpSpPr>
            <p:grpSpPr>
              <a:xfrm>
                <a:off x="3194779" y="1296598"/>
                <a:ext cx="356817" cy="382445"/>
                <a:chOff x="3792874" y="3156423"/>
                <a:chExt cx="331330" cy="355128"/>
              </a:xfrm>
              <a:solidFill>
                <a:schemeClr val="accent3"/>
              </a:solidFill>
            </p:grpSpPr>
            <p:sp>
              <p:nvSpPr>
                <p:cNvPr id="105"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106"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107"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nvGrpSpPr>
            <p:cNvPr id="87" name="组合 86"/>
            <p:cNvGrpSpPr/>
            <p:nvPr userDrawn="1"/>
          </p:nvGrpSpPr>
          <p:grpSpPr>
            <a:xfrm>
              <a:off x="10272478" y="6308389"/>
              <a:ext cx="716480" cy="198576"/>
              <a:chOff x="2372715" y="161759"/>
              <a:chExt cx="2695608" cy="747103"/>
            </a:xfrm>
          </p:grpSpPr>
          <p:grpSp>
            <p:nvGrpSpPr>
              <p:cNvPr id="88" name="组合 87"/>
              <p:cNvGrpSpPr/>
              <p:nvPr/>
            </p:nvGrpSpPr>
            <p:grpSpPr>
              <a:xfrm>
                <a:off x="3804781" y="283376"/>
                <a:ext cx="521428" cy="548788"/>
                <a:chOff x="6113463" y="3541713"/>
                <a:chExt cx="484188" cy="509588"/>
              </a:xfrm>
              <a:solidFill>
                <a:schemeClr val="accent3"/>
              </a:solidFill>
            </p:grpSpPr>
            <p:sp>
              <p:nvSpPr>
                <p:cNvPr id="99"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100"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89" name="组合 88"/>
              <p:cNvGrpSpPr/>
              <p:nvPr/>
            </p:nvGrpSpPr>
            <p:grpSpPr>
              <a:xfrm>
                <a:off x="2372715" y="161759"/>
                <a:ext cx="591521" cy="747103"/>
                <a:chOff x="6108700" y="2066926"/>
                <a:chExt cx="549275" cy="693738"/>
              </a:xfrm>
              <a:solidFill>
                <a:schemeClr val="accent3"/>
              </a:solidFill>
            </p:grpSpPr>
            <p:sp>
              <p:nvSpPr>
                <p:cNvPr id="97"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98"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90" name="组合 89"/>
              <p:cNvGrpSpPr/>
              <p:nvPr/>
            </p:nvGrpSpPr>
            <p:grpSpPr>
              <a:xfrm>
                <a:off x="3173775" y="375308"/>
                <a:ext cx="396626" cy="341923"/>
                <a:chOff x="6186488" y="2930526"/>
                <a:chExt cx="368300" cy="317500"/>
              </a:xfrm>
              <a:solidFill>
                <a:schemeClr val="accent3"/>
              </a:solidFill>
            </p:grpSpPr>
            <p:sp>
              <p:nvSpPr>
                <p:cNvPr id="94"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95"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96"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91" name="组合 90"/>
              <p:cNvGrpSpPr/>
              <p:nvPr/>
            </p:nvGrpSpPr>
            <p:grpSpPr>
              <a:xfrm>
                <a:off x="4613362" y="313351"/>
                <a:ext cx="454961" cy="453362"/>
                <a:chOff x="11893465" y="1994536"/>
                <a:chExt cx="274986" cy="274018"/>
              </a:xfrm>
              <a:solidFill>
                <a:schemeClr val="accent3"/>
              </a:solidFill>
            </p:grpSpPr>
            <p:sp>
              <p:nvSpPr>
                <p:cNvPr id="92" name="Freeform 11"/>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93" name="Freeform 12"/>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spTree>
  </p:cSld>
  <p:clrMapOvr>
    <a:masterClrMapping/>
  </p:clrMapOvr>
  <p:transition spd="med">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目录样式7-1">
    <p:spTree>
      <p:nvGrpSpPr>
        <p:cNvPr id="1" name=""/>
        <p:cNvGrpSpPr/>
        <p:nvPr/>
      </p:nvGrpSpPr>
      <p:grpSpPr>
        <a:xfrm>
          <a:off x="0" y="0"/>
          <a:ext cx="0" cy="0"/>
          <a:chOff x="0" y="0"/>
          <a:chExt cx="0" cy="0"/>
        </a:xfrm>
      </p:grpSpPr>
      <p:pic>
        <p:nvPicPr>
          <p:cNvPr id="2" name="图片 1"/>
          <p:cNvPicPr>
            <a:picLocks noChangeAspect="1"/>
          </p:cNvPicPr>
          <p:nvPr userDrawn="1"/>
        </p:nvPicPr>
        <p:blipFill rotWithShape="1">
          <a:blip r:embed="rId2" cstate="print"/>
          <a:srcRect t="-74" b="196"/>
          <a:stretch>
            <a:fillRect/>
          </a:stretch>
        </p:blipFill>
        <p:spPr>
          <a:xfrm>
            <a:off x="0" y="-1"/>
            <a:ext cx="12191999" cy="5019675"/>
          </a:xfrm>
          <a:prstGeom prst="rect">
            <a:avLst/>
          </a:prstGeom>
        </p:spPr>
      </p:pic>
      <p:sp>
        <p:nvSpPr>
          <p:cNvPr id="5" name="矩形 4"/>
          <p:cNvSpPr/>
          <p:nvPr userDrawn="1"/>
        </p:nvSpPr>
        <p:spPr>
          <a:xfrm>
            <a:off x="0" y="5019674"/>
            <a:ext cx="12192001" cy="1838326"/>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0" name="矩形 9"/>
          <p:cNvSpPr/>
          <p:nvPr userDrawn="1"/>
        </p:nvSpPr>
        <p:spPr>
          <a:xfrm>
            <a:off x="0" y="0"/>
            <a:ext cx="12192001" cy="5019674"/>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cxnSp>
        <p:nvCxnSpPr>
          <p:cNvPr id="7" name="直接连接符 6"/>
          <p:cNvCxnSpPr/>
          <p:nvPr userDrawn="1"/>
        </p:nvCxnSpPr>
        <p:spPr>
          <a:xfrm>
            <a:off x="-73461" y="5009909"/>
            <a:ext cx="12339873"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9" name="矩形 8"/>
          <p:cNvSpPr/>
          <p:nvPr userDrawn="1"/>
        </p:nvSpPr>
        <p:spPr>
          <a:xfrm>
            <a:off x="2041996" y="3927615"/>
            <a:ext cx="8108006" cy="2164588"/>
          </a:xfrm>
          <a:prstGeom prst="rect">
            <a:avLst/>
          </a:prstGeom>
          <a:solidFill>
            <a:sysClr val="window" lastClr="FFFFFF"/>
          </a:solidFill>
          <a:ln w="76200" cap="flat" cmpd="sng" algn="ctr">
            <a:solidFill>
              <a:schemeClr val="accent3">
                <a:lumMod val="20000"/>
                <a:lumOff val="80000"/>
              </a:schemeClr>
            </a:solidFill>
            <a:prstDash val="solid"/>
            <a:miter lim="800000"/>
          </a:ln>
          <a:effectLst>
            <a:outerShdw blurRad="558800" sx="102000" sy="102000" algn="ctr" rotWithShape="0">
              <a:prstClr val="black">
                <a:alpha val="2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pic>
        <p:nvPicPr>
          <p:cNvPr id="4" name="图片 3"/>
          <p:cNvPicPr>
            <a:picLocks noChangeAspect="1"/>
          </p:cNvPicPr>
          <p:nvPr userDrawn="1"/>
        </p:nvPicPr>
        <p:blipFill>
          <a:blip r:embed="rId3" cstate="print"/>
          <a:stretch>
            <a:fillRect/>
          </a:stretch>
        </p:blipFill>
        <p:spPr>
          <a:xfrm>
            <a:off x="4554764" y="1532412"/>
            <a:ext cx="3082473" cy="862791"/>
          </a:xfrm>
          <a:prstGeom prst="rect">
            <a:avLst/>
          </a:prstGeom>
        </p:spPr>
      </p:pic>
    </p:spTree>
  </p:cSld>
  <p:clrMapOvr>
    <a:masterClrMapping/>
  </p:clrMapOvr>
  <p:transition spd="med">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目录样式7-2">
    <p:spTree>
      <p:nvGrpSpPr>
        <p:cNvPr id="1" name=""/>
        <p:cNvGrpSpPr/>
        <p:nvPr/>
      </p:nvGrpSpPr>
      <p:grpSpPr>
        <a:xfrm>
          <a:off x="0" y="0"/>
          <a:ext cx="0" cy="0"/>
          <a:chOff x="0" y="0"/>
          <a:chExt cx="0" cy="0"/>
        </a:xfrm>
      </p:grpSpPr>
      <p:pic>
        <p:nvPicPr>
          <p:cNvPr id="2" name="图片 1"/>
          <p:cNvPicPr>
            <a:picLocks noChangeAspect="1"/>
          </p:cNvPicPr>
          <p:nvPr userDrawn="1"/>
        </p:nvPicPr>
        <p:blipFill rotWithShape="1">
          <a:blip r:embed="rId2" cstate="print"/>
          <a:srcRect t="-74" b="196"/>
          <a:stretch>
            <a:fillRect/>
          </a:stretch>
        </p:blipFill>
        <p:spPr>
          <a:xfrm>
            <a:off x="0" y="-1"/>
            <a:ext cx="12191999" cy="5019675"/>
          </a:xfrm>
          <a:prstGeom prst="rect">
            <a:avLst/>
          </a:prstGeom>
        </p:spPr>
      </p:pic>
      <p:sp>
        <p:nvSpPr>
          <p:cNvPr id="5" name="矩形 4"/>
          <p:cNvSpPr/>
          <p:nvPr userDrawn="1"/>
        </p:nvSpPr>
        <p:spPr>
          <a:xfrm>
            <a:off x="0" y="5019674"/>
            <a:ext cx="12192001" cy="1838326"/>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0" name="矩形 9"/>
          <p:cNvSpPr/>
          <p:nvPr userDrawn="1"/>
        </p:nvSpPr>
        <p:spPr>
          <a:xfrm>
            <a:off x="0" y="0"/>
            <a:ext cx="12192001" cy="5019674"/>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cxnSp>
        <p:nvCxnSpPr>
          <p:cNvPr id="7" name="直接连接符 6"/>
          <p:cNvCxnSpPr/>
          <p:nvPr userDrawn="1"/>
        </p:nvCxnSpPr>
        <p:spPr>
          <a:xfrm>
            <a:off x="-73461" y="5009909"/>
            <a:ext cx="12339873"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9" name="矩形 8"/>
          <p:cNvSpPr/>
          <p:nvPr userDrawn="1"/>
        </p:nvSpPr>
        <p:spPr>
          <a:xfrm>
            <a:off x="1473992" y="3927615"/>
            <a:ext cx="9244014" cy="2164588"/>
          </a:xfrm>
          <a:prstGeom prst="rect">
            <a:avLst/>
          </a:prstGeom>
          <a:solidFill>
            <a:sysClr val="window" lastClr="FFFFFF"/>
          </a:solidFill>
          <a:ln w="76200" cap="flat" cmpd="sng" algn="ctr">
            <a:solidFill>
              <a:schemeClr val="accent3">
                <a:lumMod val="20000"/>
                <a:lumOff val="80000"/>
              </a:schemeClr>
            </a:solidFill>
            <a:prstDash val="solid"/>
            <a:miter lim="800000"/>
          </a:ln>
          <a:effectLst>
            <a:outerShdw blurRad="558800" sx="102000" sy="102000" algn="ctr" rotWithShape="0">
              <a:prstClr val="black">
                <a:alpha val="2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pic>
        <p:nvPicPr>
          <p:cNvPr id="11" name="图片 10"/>
          <p:cNvPicPr>
            <a:picLocks noChangeAspect="1"/>
          </p:cNvPicPr>
          <p:nvPr userDrawn="1"/>
        </p:nvPicPr>
        <p:blipFill>
          <a:blip r:embed="rId3" cstate="print"/>
          <a:stretch>
            <a:fillRect/>
          </a:stretch>
        </p:blipFill>
        <p:spPr>
          <a:xfrm>
            <a:off x="4554764" y="1532412"/>
            <a:ext cx="3082473" cy="862791"/>
          </a:xfrm>
          <a:prstGeom prst="rect">
            <a:avLst/>
          </a:prstGeom>
        </p:spPr>
      </p:pic>
    </p:spTree>
  </p:cSld>
  <p:clrMapOvr>
    <a:masterClrMapping/>
  </p:clrMapOvr>
  <p:transitio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封面样式2-首页1">
    <p:spTree>
      <p:nvGrpSpPr>
        <p:cNvPr id="1" name=""/>
        <p:cNvGrpSpPr/>
        <p:nvPr/>
      </p:nvGrpSpPr>
      <p:grpSpPr>
        <a:xfrm>
          <a:off x="0" y="0"/>
          <a:ext cx="0" cy="0"/>
          <a:chOff x="0" y="0"/>
          <a:chExt cx="0" cy="0"/>
        </a:xfrm>
      </p:grpSpPr>
      <p:sp>
        <p:nvSpPr>
          <p:cNvPr id="6" name="PA-矩形 7"/>
          <p:cNvSpPr/>
          <p:nvPr userDrawn="1">
            <p:custDataLst>
              <p:tags r:id="rId2"/>
            </p:custData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7" name="PA-矩形 7"/>
          <p:cNvSpPr/>
          <p:nvPr userDrawn="1">
            <p:custDataLst>
              <p:tags r:id="rId3"/>
            </p:custDataLst>
          </p:nvPr>
        </p:nvSpPr>
        <p:spPr>
          <a:xfrm>
            <a:off x="0" y="0"/>
            <a:ext cx="12192000" cy="6858000"/>
          </a:xfrm>
          <a:prstGeom prst="rect">
            <a:avLst/>
          </a:prstGeom>
          <a:gradFill>
            <a:gsLst>
              <a:gs pos="0">
                <a:srgbClr val="008244"/>
              </a:gs>
              <a:gs pos="100000">
                <a:schemeClr val="accent1"/>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just"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8" name="任意多边形: 形状 39"/>
          <p:cNvSpPr/>
          <p:nvPr userDrawn="1"/>
        </p:nvSpPr>
        <p:spPr>
          <a:xfrm>
            <a:off x="221886" y="0"/>
            <a:ext cx="7536857" cy="6858000"/>
          </a:xfrm>
          <a:custGeom>
            <a:avLst/>
            <a:gdLst>
              <a:gd name="connsiteX0" fmla="*/ 0 w 7536857"/>
              <a:gd name="connsiteY0" fmla="*/ 0 h 6858000"/>
              <a:gd name="connsiteX1" fmla="*/ 6351816 w 7536857"/>
              <a:gd name="connsiteY1" fmla="*/ 0 h 6858000"/>
              <a:gd name="connsiteX2" fmla="*/ 6432300 w 7536857"/>
              <a:gd name="connsiteY2" fmla="*/ 102417 h 6858000"/>
              <a:gd name="connsiteX3" fmla="*/ 7536857 w 7536857"/>
              <a:gd name="connsiteY3" fmla="*/ 3429000 h 6858000"/>
              <a:gd name="connsiteX4" fmla="*/ 6432300 w 7536857"/>
              <a:gd name="connsiteY4" fmla="*/ 6755583 h 6858000"/>
              <a:gd name="connsiteX5" fmla="*/ 6351816 w 7536857"/>
              <a:gd name="connsiteY5" fmla="*/ 6858000 h 6858000"/>
              <a:gd name="connsiteX6" fmla="*/ 0 w 753685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36857" h="6858000">
                <a:moveTo>
                  <a:pt x="0" y="0"/>
                </a:moveTo>
                <a:lnTo>
                  <a:pt x="6351816" y="0"/>
                </a:lnTo>
                <a:lnTo>
                  <a:pt x="6432300" y="102417"/>
                </a:lnTo>
                <a:cubicBezTo>
                  <a:pt x="7126033" y="1030047"/>
                  <a:pt x="7536857" y="2181547"/>
                  <a:pt x="7536857" y="3429000"/>
                </a:cubicBezTo>
                <a:cubicBezTo>
                  <a:pt x="7536857" y="4676454"/>
                  <a:pt x="7126033" y="5827953"/>
                  <a:pt x="6432300" y="6755583"/>
                </a:cubicBezTo>
                <a:lnTo>
                  <a:pt x="6351816" y="6858000"/>
                </a:lnTo>
                <a:lnTo>
                  <a:pt x="0" y="6858000"/>
                </a:lnTo>
                <a:close/>
              </a:path>
            </a:pathLst>
          </a:custGeom>
          <a:pattFill prst="pct5">
            <a:fgClr>
              <a:schemeClr val="bg1">
                <a:lumMod val="85000"/>
              </a:schemeClr>
            </a:fgClr>
            <a:bgClr>
              <a:schemeClr val="bg1"/>
            </a:bgClr>
          </a:pattFill>
          <a:ln>
            <a:noFill/>
          </a:ln>
          <a:effectLst>
            <a:outerShdw blurRad="190500" sx="101000" sy="101000" algn="l"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9" name="任意多边形: 形状 39"/>
          <p:cNvSpPr/>
          <p:nvPr userDrawn="1"/>
        </p:nvSpPr>
        <p:spPr>
          <a:xfrm>
            <a:off x="189674" y="0"/>
            <a:ext cx="7536857" cy="6858000"/>
          </a:xfrm>
          <a:custGeom>
            <a:avLst/>
            <a:gdLst>
              <a:gd name="connsiteX0" fmla="*/ 0 w 7536857"/>
              <a:gd name="connsiteY0" fmla="*/ 0 h 6858000"/>
              <a:gd name="connsiteX1" fmla="*/ 6351816 w 7536857"/>
              <a:gd name="connsiteY1" fmla="*/ 0 h 6858000"/>
              <a:gd name="connsiteX2" fmla="*/ 6432300 w 7536857"/>
              <a:gd name="connsiteY2" fmla="*/ 102417 h 6858000"/>
              <a:gd name="connsiteX3" fmla="*/ 7536857 w 7536857"/>
              <a:gd name="connsiteY3" fmla="*/ 3429000 h 6858000"/>
              <a:gd name="connsiteX4" fmla="*/ 6432300 w 7536857"/>
              <a:gd name="connsiteY4" fmla="*/ 6755583 h 6858000"/>
              <a:gd name="connsiteX5" fmla="*/ 6351816 w 7536857"/>
              <a:gd name="connsiteY5" fmla="*/ 6858000 h 6858000"/>
              <a:gd name="connsiteX6" fmla="*/ 0 w 753685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36857" h="6858000">
                <a:moveTo>
                  <a:pt x="0" y="0"/>
                </a:moveTo>
                <a:lnTo>
                  <a:pt x="6351816" y="0"/>
                </a:lnTo>
                <a:lnTo>
                  <a:pt x="6432300" y="102417"/>
                </a:lnTo>
                <a:cubicBezTo>
                  <a:pt x="7126033" y="1030047"/>
                  <a:pt x="7536857" y="2181547"/>
                  <a:pt x="7536857" y="3429000"/>
                </a:cubicBezTo>
                <a:cubicBezTo>
                  <a:pt x="7536857" y="4676454"/>
                  <a:pt x="7126033" y="5827953"/>
                  <a:pt x="6432300" y="6755583"/>
                </a:cubicBezTo>
                <a:lnTo>
                  <a:pt x="6351816" y="6858000"/>
                </a:lnTo>
                <a:lnTo>
                  <a:pt x="0" y="6858000"/>
                </a:lnTo>
                <a:close/>
              </a:path>
            </a:pathLst>
          </a:custGeom>
          <a:solidFill>
            <a:srgbClr val="A13F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0" name="任意多边形: 形状 39"/>
          <p:cNvSpPr/>
          <p:nvPr userDrawn="1"/>
        </p:nvSpPr>
        <p:spPr>
          <a:xfrm>
            <a:off x="0" y="0"/>
            <a:ext cx="7536857" cy="6858000"/>
          </a:xfrm>
          <a:custGeom>
            <a:avLst/>
            <a:gdLst>
              <a:gd name="connsiteX0" fmla="*/ 0 w 7536857"/>
              <a:gd name="connsiteY0" fmla="*/ 0 h 6858000"/>
              <a:gd name="connsiteX1" fmla="*/ 6351816 w 7536857"/>
              <a:gd name="connsiteY1" fmla="*/ 0 h 6858000"/>
              <a:gd name="connsiteX2" fmla="*/ 6432300 w 7536857"/>
              <a:gd name="connsiteY2" fmla="*/ 102417 h 6858000"/>
              <a:gd name="connsiteX3" fmla="*/ 7536857 w 7536857"/>
              <a:gd name="connsiteY3" fmla="*/ 3429000 h 6858000"/>
              <a:gd name="connsiteX4" fmla="*/ 6432300 w 7536857"/>
              <a:gd name="connsiteY4" fmla="*/ 6755583 h 6858000"/>
              <a:gd name="connsiteX5" fmla="*/ 6351816 w 7536857"/>
              <a:gd name="connsiteY5" fmla="*/ 6858000 h 6858000"/>
              <a:gd name="connsiteX6" fmla="*/ 0 w 753685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36857" h="6858000">
                <a:moveTo>
                  <a:pt x="0" y="0"/>
                </a:moveTo>
                <a:lnTo>
                  <a:pt x="6351816" y="0"/>
                </a:lnTo>
                <a:lnTo>
                  <a:pt x="6432300" y="102417"/>
                </a:lnTo>
                <a:cubicBezTo>
                  <a:pt x="7126033" y="1030047"/>
                  <a:pt x="7536857" y="2181547"/>
                  <a:pt x="7536857" y="3429000"/>
                </a:cubicBezTo>
                <a:cubicBezTo>
                  <a:pt x="7536857" y="4676454"/>
                  <a:pt x="7126033" y="5827953"/>
                  <a:pt x="6432300" y="6755583"/>
                </a:cubicBezTo>
                <a:lnTo>
                  <a:pt x="6351816" y="6858000"/>
                </a:lnTo>
                <a:lnTo>
                  <a:pt x="0" y="6858000"/>
                </a:lnTo>
                <a:close/>
              </a:path>
            </a:pathLst>
          </a:custGeom>
          <a:solidFill>
            <a:schemeClr val="bg1"/>
          </a:solidFill>
          <a:ln>
            <a:noFill/>
          </a:ln>
          <a:effectLst>
            <a:outerShdw blurRad="76200" sx="101000" sy="101000" algn="l"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1" name="任意多边形: 形状 74"/>
          <p:cNvSpPr/>
          <p:nvPr userDrawn="1"/>
        </p:nvSpPr>
        <p:spPr>
          <a:xfrm flipV="1">
            <a:off x="660400" y="3829587"/>
            <a:ext cx="6489382" cy="193259"/>
          </a:xfrm>
          <a:custGeom>
            <a:avLst/>
            <a:gdLst>
              <a:gd name="connsiteX0" fmla="*/ 0 w 6415214"/>
              <a:gd name="connsiteY0" fmla="*/ 171407 h 171407"/>
              <a:gd name="connsiteX1" fmla="*/ 6415214 w 6415214"/>
              <a:gd name="connsiteY1" fmla="*/ 171407 h 171407"/>
              <a:gd name="connsiteX2" fmla="*/ 6415214 w 6415214"/>
              <a:gd name="connsiteY2" fmla="*/ 100390 h 171407"/>
              <a:gd name="connsiteX3" fmla="*/ 511261 w 6415214"/>
              <a:gd name="connsiteY3" fmla="*/ 100390 h 171407"/>
              <a:gd name="connsiteX4" fmla="*/ 229919 w 6415214"/>
              <a:gd name="connsiteY4" fmla="*/ 0 h 171407"/>
              <a:gd name="connsiteX5" fmla="*/ 229919 w 6415214"/>
              <a:gd name="connsiteY5" fmla="*/ 100390 h 171407"/>
              <a:gd name="connsiteX6" fmla="*/ 0 w 6415214"/>
              <a:gd name="connsiteY6" fmla="*/ 100390 h 171407"/>
              <a:gd name="connsiteX0-1" fmla="*/ 0 w 6415214"/>
              <a:gd name="connsiteY0-2" fmla="*/ 171407 h 262847"/>
              <a:gd name="connsiteX1-3" fmla="*/ 6415214 w 6415214"/>
              <a:gd name="connsiteY1-4" fmla="*/ 171407 h 262847"/>
              <a:gd name="connsiteX2-5" fmla="*/ 6415214 w 6415214"/>
              <a:gd name="connsiteY2-6" fmla="*/ 100390 h 262847"/>
              <a:gd name="connsiteX3-7" fmla="*/ 511261 w 6415214"/>
              <a:gd name="connsiteY3-8" fmla="*/ 100390 h 262847"/>
              <a:gd name="connsiteX4-9" fmla="*/ 229919 w 6415214"/>
              <a:gd name="connsiteY4-10" fmla="*/ 0 h 262847"/>
              <a:gd name="connsiteX5-11" fmla="*/ 229919 w 6415214"/>
              <a:gd name="connsiteY5-12" fmla="*/ 100390 h 262847"/>
              <a:gd name="connsiteX6-13" fmla="*/ 0 w 6415214"/>
              <a:gd name="connsiteY6-14" fmla="*/ 100390 h 262847"/>
              <a:gd name="connsiteX7" fmla="*/ 91440 w 6415214"/>
              <a:gd name="connsiteY7" fmla="*/ 262847 h 262847"/>
              <a:gd name="connsiteX0-15" fmla="*/ 0 w 6415214"/>
              <a:gd name="connsiteY0-16" fmla="*/ 171407 h 171407"/>
              <a:gd name="connsiteX1-17" fmla="*/ 6415214 w 6415214"/>
              <a:gd name="connsiteY1-18" fmla="*/ 171407 h 171407"/>
              <a:gd name="connsiteX2-19" fmla="*/ 6415214 w 6415214"/>
              <a:gd name="connsiteY2-20" fmla="*/ 100390 h 171407"/>
              <a:gd name="connsiteX3-21" fmla="*/ 511261 w 6415214"/>
              <a:gd name="connsiteY3-22" fmla="*/ 100390 h 171407"/>
              <a:gd name="connsiteX4-23" fmla="*/ 229919 w 6415214"/>
              <a:gd name="connsiteY4-24" fmla="*/ 0 h 171407"/>
              <a:gd name="connsiteX5-25" fmla="*/ 229919 w 6415214"/>
              <a:gd name="connsiteY5-26" fmla="*/ 100390 h 171407"/>
              <a:gd name="connsiteX6-27" fmla="*/ 0 w 6415214"/>
              <a:gd name="connsiteY6-28" fmla="*/ 100390 h 171407"/>
              <a:gd name="connsiteX0-29" fmla="*/ 0 w 6415214"/>
              <a:gd name="connsiteY0-30" fmla="*/ 171407 h 171407"/>
              <a:gd name="connsiteX1-31" fmla="*/ 6415214 w 6415214"/>
              <a:gd name="connsiteY1-32" fmla="*/ 100390 h 171407"/>
              <a:gd name="connsiteX2-33" fmla="*/ 511261 w 6415214"/>
              <a:gd name="connsiteY2-34" fmla="*/ 100390 h 171407"/>
              <a:gd name="connsiteX3-35" fmla="*/ 229919 w 6415214"/>
              <a:gd name="connsiteY3-36" fmla="*/ 0 h 171407"/>
              <a:gd name="connsiteX4-37" fmla="*/ 229919 w 6415214"/>
              <a:gd name="connsiteY4-38" fmla="*/ 100390 h 171407"/>
              <a:gd name="connsiteX5-39" fmla="*/ 0 w 6415214"/>
              <a:gd name="connsiteY5-40" fmla="*/ 100390 h 171407"/>
              <a:gd name="connsiteX0-41" fmla="*/ 6415214 w 6415214"/>
              <a:gd name="connsiteY0-42" fmla="*/ 100390 h 100390"/>
              <a:gd name="connsiteX1-43" fmla="*/ 511261 w 6415214"/>
              <a:gd name="connsiteY1-44" fmla="*/ 100390 h 100390"/>
              <a:gd name="connsiteX2-45" fmla="*/ 229919 w 6415214"/>
              <a:gd name="connsiteY2-46" fmla="*/ 0 h 100390"/>
              <a:gd name="connsiteX3-47" fmla="*/ 229919 w 6415214"/>
              <a:gd name="connsiteY3-48" fmla="*/ 100390 h 100390"/>
              <a:gd name="connsiteX4-49" fmla="*/ 0 w 6415214"/>
              <a:gd name="connsiteY4-50" fmla="*/ 100390 h 100390"/>
              <a:gd name="connsiteX0-51" fmla="*/ 6415214 w 6415214"/>
              <a:gd name="connsiteY0-52" fmla="*/ 195640 h 195640"/>
              <a:gd name="connsiteX1-53" fmla="*/ 511261 w 6415214"/>
              <a:gd name="connsiteY1-54" fmla="*/ 195640 h 195640"/>
              <a:gd name="connsiteX2-55" fmla="*/ 227538 w 6415214"/>
              <a:gd name="connsiteY2-56" fmla="*/ 0 h 195640"/>
              <a:gd name="connsiteX3-57" fmla="*/ 229919 w 6415214"/>
              <a:gd name="connsiteY3-58" fmla="*/ 195640 h 195640"/>
              <a:gd name="connsiteX4-59" fmla="*/ 0 w 6415214"/>
              <a:gd name="connsiteY4-60" fmla="*/ 195640 h 195640"/>
              <a:gd name="connsiteX0-61" fmla="*/ 6415214 w 6415214"/>
              <a:gd name="connsiteY0-62" fmla="*/ 193259 h 193259"/>
              <a:gd name="connsiteX1-63" fmla="*/ 511261 w 6415214"/>
              <a:gd name="connsiteY1-64" fmla="*/ 193259 h 193259"/>
              <a:gd name="connsiteX2-65" fmla="*/ 232301 w 6415214"/>
              <a:gd name="connsiteY2-66" fmla="*/ 0 h 193259"/>
              <a:gd name="connsiteX3-67" fmla="*/ 229919 w 6415214"/>
              <a:gd name="connsiteY3-68" fmla="*/ 193259 h 193259"/>
              <a:gd name="connsiteX4-69" fmla="*/ 0 w 6415214"/>
              <a:gd name="connsiteY4-70" fmla="*/ 193259 h 19325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415214" h="193259">
                <a:moveTo>
                  <a:pt x="6415214" y="193259"/>
                </a:moveTo>
                <a:lnTo>
                  <a:pt x="511261" y="193259"/>
                </a:lnTo>
                <a:lnTo>
                  <a:pt x="232301" y="0"/>
                </a:lnTo>
                <a:cubicBezTo>
                  <a:pt x="233095" y="65213"/>
                  <a:pt x="229125" y="128046"/>
                  <a:pt x="229919" y="193259"/>
                </a:cubicBezTo>
                <a:lnTo>
                  <a:pt x="0" y="193259"/>
                </a:lnTo>
              </a:path>
            </a:pathLst>
          </a:cu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3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ea"/>
              <a:sym typeface="+mn-lt"/>
            </a:endParaRPr>
          </a:p>
        </p:txBody>
      </p:sp>
      <p:sp>
        <p:nvSpPr>
          <p:cNvPr id="12" name="标题 47"/>
          <p:cNvSpPr>
            <a:spLocks noGrp="1"/>
          </p:cNvSpPr>
          <p:nvPr>
            <p:ph type="title" hasCustomPrompt="1"/>
          </p:nvPr>
        </p:nvSpPr>
        <p:spPr>
          <a:xfrm>
            <a:off x="671368" y="2616692"/>
            <a:ext cx="7015008" cy="1200329"/>
          </a:xfrm>
          <a:prstGeom prst="rect">
            <a:avLst/>
          </a:prstGeom>
          <a:noFill/>
        </p:spPr>
        <p:txBody>
          <a:bodyPr wrap="square" lIns="0" rtlCol="0">
            <a:spAutoFit/>
          </a:bodyPr>
          <a:lstStyle>
            <a:lvl1pPr>
              <a:lnSpc>
                <a:spcPct val="100000"/>
              </a:lnSpc>
              <a:defRPr lang="zh-CN" altLang="en-US" sz="3600" b="1" spc="100" dirty="0">
                <a:latin typeface="微软雅黑" panose="020B0503020204020204" pitchFamily="34" charset="-122"/>
                <a:ea typeface="微软雅黑" panose="020B0503020204020204" pitchFamily="34" charset="-122"/>
                <a:cs typeface="+mn-ea"/>
              </a:defRPr>
            </a:lvl1pPr>
          </a:lstStyle>
          <a:p>
            <a:pPr marL="0" lvl="0"/>
            <a:r>
              <a:rPr lang="zh-CN" altLang="en-US" dirty="0"/>
              <a:t>请在此输入标题</a:t>
            </a:r>
            <a:br>
              <a:rPr lang="zh-CN" altLang="en-US" dirty="0"/>
            </a:br>
            <a:r>
              <a:rPr lang="zh-CN" altLang="en-US" dirty="0"/>
              <a:t>尽量回车保证标题为两行</a:t>
            </a:r>
            <a:endParaRPr lang="zh-CN" altLang="en-US" dirty="0"/>
          </a:p>
        </p:txBody>
      </p:sp>
      <p:sp>
        <p:nvSpPr>
          <p:cNvPr id="13" name="文本占位符 87"/>
          <p:cNvSpPr>
            <a:spLocks noGrp="1"/>
          </p:cNvSpPr>
          <p:nvPr>
            <p:ph type="body" sz="quarter" idx="13" hasCustomPrompt="1"/>
          </p:nvPr>
        </p:nvSpPr>
        <p:spPr>
          <a:xfrm>
            <a:off x="671367" y="2352090"/>
            <a:ext cx="5137927" cy="258532"/>
          </a:xfrm>
          <a:prstGeom prst="rect">
            <a:avLst/>
          </a:prstGeom>
          <a:noFill/>
        </p:spPr>
        <p:txBody>
          <a:bodyPr wrap="square" lIns="0" rtlCol="0">
            <a:spAutoFit/>
          </a:bodyPr>
          <a:lstStyle>
            <a:lvl1pPr marL="0" indent="0">
              <a:buNone/>
              <a:defRPr lang="zh-CN" altLang="en-US" sz="1200" spc="100" dirty="0">
                <a:solidFill>
                  <a:schemeClr val="tx1">
                    <a:lumMod val="65000"/>
                    <a:lumOff val="35000"/>
                  </a:schemeClr>
                </a:solidFill>
                <a:latin typeface="微软雅黑 Light" panose="020B0502040204020203" pitchFamily="34" charset="-122"/>
                <a:ea typeface="微软雅黑 Light" panose="020B0502040204020203" pitchFamily="34" charset="-122"/>
                <a:cs typeface="+mn-ea"/>
                <a:sym typeface="Wingdings 3" panose="05040102010807070707" pitchFamily="18" charset="2"/>
              </a:defRPr>
            </a:lvl1pPr>
          </a:lstStyle>
          <a:p>
            <a:pPr marL="228600" lvl="0" indent="-228600"/>
            <a:r>
              <a:rPr lang="zh-CN" altLang="en-US" dirty="0"/>
              <a:t>请在此输入你的副标题</a:t>
            </a:r>
            <a:endParaRPr lang="zh-CN" altLang="en-US" dirty="0"/>
          </a:p>
        </p:txBody>
      </p:sp>
      <p:sp>
        <p:nvSpPr>
          <p:cNvPr id="14" name="文本占位符 53"/>
          <p:cNvSpPr>
            <a:spLocks noGrp="1"/>
          </p:cNvSpPr>
          <p:nvPr>
            <p:ph type="body" sz="quarter" idx="16" hasCustomPrompt="1"/>
          </p:nvPr>
        </p:nvSpPr>
        <p:spPr>
          <a:xfrm>
            <a:off x="671366" y="4094394"/>
            <a:ext cx="6221139" cy="372410"/>
          </a:xfrm>
          <a:prstGeom prst="rect">
            <a:avLst/>
          </a:prstGeom>
          <a:noFill/>
        </p:spPr>
        <p:txBody>
          <a:bodyPr wrap="square" lIns="0" rtlCol="0" anchor="ctr" anchorCtr="0">
            <a:spAutoFit/>
          </a:bodyPr>
          <a:lstStyle>
            <a:lvl1pPr marL="0" indent="0">
              <a:lnSpc>
                <a:spcPct val="130000"/>
              </a:lnSpc>
              <a:buNone/>
              <a:defRPr lang="zh-CN" altLang="en-US" sz="1400" spc="100" smtClean="0">
                <a:solidFill>
                  <a:schemeClr val="tx1">
                    <a:lumMod val="85000"/>
                    <a:lumOff val="15000"/>
                  </a:schemeClr>
                </a:solidFill>
                <a:cs typeface="+mn-ea"/>
              </a:defRPr>
            </a:lvl1pPr>
            <a:lvl2pPr>
              <a:defRPr lang="zh-CN" altLang="en-US" sz="1800" smtClean="0"/>
            </a:lvl2pPr>
            <a:lvl3pPr>
              <a:defRPr lang="zh-CN" altLang="en-US" sz="1800" smtClean="0"/>
            </a:lvl3pPr>
            <a:lvl4pPr>
              <a:defRPr lang="zh-CN" altLang="en-US" smtClean="0"/>
            </a:lvl4pPr>
            <a:lvl5pPr>
              <a:defRPr lang="zh-CN" altLang="en-US"/>
            </a:lvl5pPr>
          </a:lstStyle>
          <a:p>
            <a:pPr marL="0" lvl="0">
              <a:lnSpc>
                <a:spcPct val="130000"/>
              </a:lnSpc>
            </a:pPr>
            <a:r>
              <a:rPr lang="zh-CN" altLang="en-US" dirty="0"/>
              <a:t>答辩人：北小理　　　导　师： 京小工　　　时　间：</a:t>
            </a:r>
            <a:r>
              <a:rPr lang="en-US" altLang="zh-CN" dirty="0"/>
              <a:t>XXX</a:t>
            </a:r>
            <a:endParaRPr lang="zh-CN" altLang="en-US" dirty="0"/>
          </a:p>
        </p:txBody>
      </p:sp>
      <p:sp>
        <p:nvSpPr>
          <p:cNvPr id="16" name="文本框 15"/>
          <p:cNvSpPr txBox="1"/>
          <p:nvPr userDrawn="1"/>
        </p:nvSpPr>
        <p:spPr>
          <a:xfrm>
            <a:off x="474450" y="318256"/>
            <a:ext cx="2104863" cy="792864"/>
          </a:xfrm>
          <a:prstGeom prst="rect">
            <a:avLst/>
          </a:prstGeom>
          <a:noFill/>
          <a:ln>
            <a:noFill/>
          </a:ln>
        </p:spPr>
        <p:txBody>
          <a:bodyPr wrap="square" lIns="180000" tIns="180000" rIns="180000" bIns="180000" rtlCol="0">
            <a:spAutoFit/>
          </a:bodyPr>
          <a:lstStyle/>
          <a:p>
            <a:pPr marL="0" marR="0" lvl="0" indent="0" algn="l" defTabSz="914400" rtl="0" eaLnBrk="0" fontAlgn="base" latinLnBrk="0" hangingPunct="0">
              <a:lnSpc>
                <a:spcPct val="130000"/>
              </a:lnSpc>
              <a:spcBef>
                <a:spcPct val="0"/>
              </a:spcBef>
              <a:spcAft>
                <a:spcPct val="0"/>
              </a:spcAft>
              <a:buClrTx/>
              <a:buSzTx/>
              <a:buFontTx/>
              <a:buNone/>
              <a:defRPr/>
            </a:pPr>
            <a:r>
              <a:rPr kumimoji="0" lang="en-US" altLang="zh-CN" sz="2400" b="1" i="0" u="none" strike="noStrike" kern="1200" cap="none" spc="100" normalizeH="0" baseline="0" noProof="0" dirty="0">
                <a:ln>
                  <a:noFill/>
                </a:ln>
                <a:solidFill>
                  <a:srgbClr val="A2A2A2"/>
                </a:solidFill>
                <a:effectLst/>
                <a:uLnTx/>
                <a:uFillTx/>
                <a:latin typeface="微软雅黑" panose="020B0503020204020204" pitchFamily="34" charset="-122"/>
                <a:ea typeface="微软雅黑" panose="020B0503020204020204" pitchFamily="34" charset="-122"/>
                <a:cs typeface="+mn-cs"/>
              </a:rPr>
              <a:t>◁ BIT </a:t>
            </a:r>
            <a:r>
              <a:rPr kumimoji="0" lang="en-US" altLang="zh-CN" sz="2400" b="1" i="0" u="none" strike="noStrike" kern="1200" cap="none" spc="100" normalizeH="0" baseline="0" noProof="0" dirty="0">
                <a:ln>
                  <a:noFill/>
                </a:ln>
                <a:solidFill>
                  <a:srgbClr val="A2A2A2"/>
                </a:solidFill>
                <a:effectLst/>
                <a:uLnTx/>
                <a:uFillTx/>
                <a:latin typeface="+mn-ea"/>
                <a:ea typeface="+mn-ea"/>
                <a:cs typeface="+mn-cs"/>
              </a:rPr>
              <a:t>▷</a:t>
            </a:r>
            <a:endParaRPr kumimoji="0" lang="zh-CN" altLang="en-US" sz="2400" b="1" i="0" u="none" strike="noStrike" kern="1200" cap="none" spc="100" normalizeH="0" baseline="0" noProof="0" dirty="0">
              <a:ln>
                <a:noFill/>
              </a:ln>
              <a:solidFill>
                <a:srgbClr val="A2A2A2"/>
              </a:solidFill>
              <a:effectLst/>
              <a:uLnTx/>
              <a:uFillTx/>
              <a:latin typeface="+mn-ea"/>
              <a:ea typeface="+mn-ea"/>
              <a:cs typeface="+mn-cs"/>
            </a:endParaRPr>
          </a:p>
        </p:txBody>
      </p:sp>
      <p:pic>
        <p:nvPicPr>
          <p:cNvPr id="23" name="图片 22"/>
          <p:cNvPicPr>
            <a:picLocks noChangeAspect="1"/>
          </p:cNvPicPr>
          <p:nvPr userDrawn="1"/>
        </p:nvPicPr>
        <p:blipFill>
          <a:blip r:embed="rId4"/>
          <a:stretch>
            <a:fillRect/>
          </a:stretch>
        </p:blipFill>
        <p:spPr>
          <a:xfrm>
            <a:off x="8250894" y="-774608"/>
            <a:ext cx="7885491" cy="7588381"/>
          </a:xfrm>
          <a:prstGeom prst="rect">
            <a:avLst/>
          </a:prstGeom>
        </p:spPr>
      </p:pic>
      <p:pic>
        <p:nvPicPr>
          <p:cNvPr id="20" name="图片 19"/>
          <p:cNvPicPr>
            <a:picLocks noChangeAspect="1"/>
          </p:cNvPicPr>
          <p:nvPr userDrawn="1"/>
        </p:nvPicPr>
        <p:blipFill>
          <a:blip r:embed="rId5" cstate="print"/>
          <a:stretch>
            <a:fillRect/>
          </a:stretch>
        </p:blipFill>
        <p:spPr>
          <a:xfrm>
            <a:off x="8250874" y="2196869"/>
            <a:ext cx="3243162" cy="2464261"/>
          </a:xfrm>
          <a:prstGeom prst="rect">
            <a:avLst/>
          </a:prstGeom>
        </p:spPr>
      </p:pic>
      <p:grpSp>
        <p:nvGrpSpPr>
          <p:cNvPr id="2" name="组合 1"/>
          <p:cNvGrpSpPr/>
          <p:nvPr userDrawn="1"/>
        </p:nvGrpSpPr>
        <p:grpSpPr>
          <a:xfrm>
            <a:off x="671368" y="6061309"/>
            <a:ext cx="2479573" cy="304965"/>
            <a:chOff x="671368" y="6061309"/>
            <a:chExt cx="2479573" cy="304965"/>
          </a:xfrm>
        </p:grpSpPr>
        <p:grpSp>
          <p:nvGrpSpPr>
            <p:cNvPr id="74" name="组合 73"/>
            <p:cNvGrpSpPr/>
            <p:nvPr userDrawn="1"/>
          </p:nvGrpSpPr>
          <p:grpSpPr>
            <a:xfrm>
              <a:off x="2098445" y="6064781"/>
              <a:ext cx="1052496" cy="298683"/>
              <a:chOff x="2373567" y="1096524"/>
              <a:chExt cx="2578404" cy="731714"/>
            </a:xfrm>
          </p:grpSpPr>
          <p:sp>
            <p:nvSpPr>
              <p:cNvPr id="89" name="Freeform 5"/>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solidFill>
                <a:schemeClr val="accent3"/>
              </a:solid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90" name="Freeform 6"/>
              <p:cNvSpPr/>
              <p:nvPr/>
            </p:nvSpPr>
            <p:spPr bwMode="auto">
              <a:xfrm>
                <a:off x="4620305" y="1246611"/>
                <a:ext cx="331666"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solidFill>
                <a:schemeClr val="accent3"/>
              </a:solid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nvGrpSpPr>
              <p:cNvPr id="91" name="组合 90"/>
              <p:cNvGrpSpPr/>
              <p:nvPr/>
            </p:nvGrpSpPr>
            <p:grpSpPr>
              <a:xfrm>
                <a:off x="2373567" y="1096524"/>
                <a:ext cx="589817" cy="731714"/>
                <a:chOff x="5548313" y="2084388"/>
                <a:chExt cx="547688" cy="679451"/>
              </a:xfrm>
              <a:solidFill>
                <a:schemeClr val="accent3"/>
              </a:solidFill>
            </p:grpSpPr>
            <p:sp>
              <p:nvSpPr>
                <p:cNvPr id="96"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97"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92" name="组合 91"/>
              <p:cNvGrpSpPr/>
              <p:nvPr/>
            </p:nvGrpSpPr>
            <p:grpSpPr>
              <a:xfrm>
                <a:off x="3194779" y="1296598"/>
                <a:ext cx="356817" cy="382445"/>
                <a:chOff x="3792874" y="3156423"/>
                <a:chExt cx="331330" cy="355128"/>
              </a:xfrm>
              <a:solidFill>
                <a:schemeClr val="accent3"/>
              </a:solidFill>
            </p:grpSpPr>
            <p:sp>
              <p:nvSpPr>
                <p:cNvPr id="93"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94"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95"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nvGrpSpPr>
            <p:cNvPr id="75" name="组合 74"/>
            <p:cNvGrpSpPr/>
            <p:nvPr userDrawn="1"/>
          </p:nvGrpSpPr>
          <p:grpSpPr>
            <a:xfrm>
              <a:off x="671368" y="6061309"/>
              <a:ext cx="1100339" cy="304965"/>
              <a:chOff x="2372715" y="161759"/>
              <a:chExt cx="2695608" cy="747103"/>
            </a:xfrm>
          </p:grpSpPr>
          <p:grpSp>
            <p:nvGrpSpPr>
              <p:cNvPr id="76" name="组合 75"/>
              <p:cNvGrpSpPr/>
              <p:nvPr/>
            </p:nvGrpSpPr>
            <p:grpSpPr>
              <a:xfrm>
                <a:off x="3804781" y="283376"/>
                <a:ext cx="521428" cy="548788"/>
                <a:chOff x="6113463" y="3541713"/>
                <a:chExt cx="484188" cy="509588"/>
              </a:xfrm>
              <a:solidFill>
                <a:schemeClr val="accent3"/>
              </a:solidFill>
            </p:grpSpPr>
            <p:sp>
              <p:nvSpPr>
                <p:cNvPr id="87"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8"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77" name="组合 76"/>
              <p:cNvGrpSpPr/>
              <p:nvPr/>
            </p:nvGrpSpPr>
            <p:grpSpPr>
              <a:xfrm>
                <a:off x="2372715" y="161759"/>
                <a:ext cx="591521" cy="747103"/>
                <a:chOff x="6108700" y="2066926"/>
                <a:chExt cx="549275" cy="693738"/>
              </a:xfrm>
              <a:solidFill>
                <a:schemeClr val="accent3"/>
              </a:solidFill>
            </p:grpSpPr>
            <p:sp>
              <p:nvSpPr>
                <p:cNvPr id="85"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6"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78" name="组合 77"/>
              <p:cNvGrpSpPr/>
              <p:nvPr/>
            </p:nvGrpSpPr>
            <p:grpSpPr>
              <a:xfrm>
                <a:off x="3173775" y="375308"/>
                <a:ext cx="396626" cy="341923"/>
                <a:chOff x="6186488" y="2930526"/>
                <a:chExt cx="368300" cy="317500"/>
              </a:xfrm>
              <a:solidFill>
                <a:schemeClr val="accent3"/>
              </a:solidFill>
            </p:grpSpPr>
            <p:sp>
              <p:nvSpPr>
                <p:cNvPr id="82"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3"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4"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79" name="组合 78"/>
              <p:cNvGrpSpPr/>
              <p:nvPr/>
            </p:nvGrpSpPr>
            <p:grpSpPr>
              <a:xfrm>
                <a:off x="4613362" y="313351"/>
                <a:ext cx="454961" cy="453362"/>
                <a:chOff x="11893465" y="1994536"/>
                <a:chExt cx="274986" cy="274018"/>
              </a:xfrm>
              <a:solidFill>
                <a:schemeClr val="accent3"/>
              </a:solidFill>
            </p:grpSpPr>
            <p:sp>
              <p:nvSpPr>
                <p:cNvPr id="80" name="Freeform 11"/>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1" name="Freeform 12"/>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spTree>
  </p:cSld>
  <p:clrMapOvr>
    <a:masterClrMapping/>
  </p:clrMapOvr>
  <p:transition spd="med">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目录样式7-3">
    <p:spTree>
      <p:nvGrpSpPr>
        <p:cNvPr id="1" name=""/>
        <p:cNvGrpSpPr/>
        <p:nvPr/>
      </p:nvGrpSpPr>
      <p:grpSpPr>
        <a:xfrm>
          <a:off x="0" y="0"/>
          <a:ext cx="0" cy="0"/>
          <a:chOff x="0" y="0"/>
          <a:chExt cx="0" cy="0"/>
        </a:xfrm>
      </p:grpSpPr>
      <p:pic>
        <p:nvPicPr>
          <p:cNvPr id="2" name="图片 1"/>
          <p:cNvPicPr>
            <a:picLocks noChangeAspect="1"/>
          </p:cNvPicPr>
          <p:nvPr userDrawn="1"/>
        </p:nvPicPr>
        <p:blipFill rotWithShape="1">
          <a:blip r:embed="rId2" cstate="print"/>
          <a:srcRect l="1" t="13078" r="-1" b="115"/>
          <a:stretch>
            <a:fillRect/>
          </a:stretch>
        </p:blipFill>
        <p:spPr>
          <a:xfrm>
            <a:off x="0" y="-1"/>
            <a:ext cx="12191999" cy="4362681"/>
          </a:xfrm>
          <a:prstGeom prst="rect">
            <a:avLst/>
          </a:prstGeom>
        </p:spPr>
      </p:pic>
      <p:sp>
        <p:nvSpPr>
          <p:cNvPr id="5" name="矩形 4"/>
          <p:cNvSpPr/>
          <p:nvPr userDrawn="1"/>
        </p:nvSpPr>
        <p:spPr>
          <a:xfrm>
            <a:off x="0" y="4346687"/>
            <a:ext cx="12192001" cy="2511313"/>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0" name="矩形 9"/>
          <p:cNvSpPr/>
          <p:nvPr userDrawn="1"/>
        </p:nvSpPr>
        <p:spPr>
          <a:xfrm>
            <a:off x="0" y="0"/>
            <a:ext cx="12192001" cy="4346687"/>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cxnSp>
        <p:nvCxnSpPr>
          <p:cNvPr id="7" name="直接连接符 6"/>
          <p:cNvCxnSpPr/>
          <p:nvPr userDrawn="1"/>
        </p:nvCxnSpPr>
        <p:spPr>
          <a:xfrm>
            <a:off x="-73936" y="4346687"/>
            <a:ext cx="12339873"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9" name="矩形 8"/>
          <p:cNvSpPr/>
          <p:nvPr userDrawn="1"/>
        </p:nvSpPr>
        <p:spPr>
          <a:xfrm>
            <a:off x="1828800" y="2524126"/>
            <a:ext cx="8494006" cy="3568078"/>
          </a:xfrm>
          <a:prstGeom prst="rect">
            <a:avLst/>
          </a:prstGeom>
          <a:solidFill>
            <a:sysClr val="window" lastClr="FFFFFF"/>
          </a:solidFill>
          <a:ln w="76200" cap="flat" cmpd="sng" algn="ctr">
            <a:solidFill>
              <a:schemeClr val="accent3">
                <a:lumMod val="20000"/>
                <a:lumOff val="80000"/>
              </a:schemeClr>
            </a:solidFill>
            <a:prstDash val="solid"/>
            <a:miter lim="800000"/>
          </a:ln>
          <a:effectLst>
            <a:outerShdw blurRad="558800" sx="102000" sy="102000" algn="ctr" rotWithShape="0">
              <a:prstClr val="black">
                <a:alpha val="2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pic>
        <p:nvPicPr>
          <p:cNvPr id="69" name="图片 68"/>
          <p:cNvPicPr>
            <a:picLocks noChangeAspect="1"/>
          </p:cNvPicPr>
          <p:nvPr userDrawn="1"/>
        </p:nvPicPr>
        <p:blipFill>
          <a:blip r:embed="rId3" cstate="print"/>
          <a:stretch>
            <a:fillRect/>
          </a:stretch>
        </p:blipFill>
        <p:spPr>
          <a:xfrm>
            <a:off x="4554764" y="861200"/>
            <a:ext cx="3082473" cy="862791"/>
          </a:xfrm>
          <a:prstGeom prst="rect">
            <a:avLst/>
          </a:prstGeom>
        </p:spPr>
      </p:pic>
    </p:spTree>
  </p:cSld>
  <p:clrMapOvr>
    <a:masterClrMapping/>
  </p:clrMapOvr>
  <p:transition spd="med">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目录样式7-4">
    <p:spTree>
      <p:nvGrpSpPr>
        <p:cNvPr id="1" name=""/>
        <p:cNvGrpSpPr/>
        <p:nvPr/>
      </p:nvGrpSpPr>
      <p:grpSpPr>
        <a:xfrm>
          <a:off x="0" y="0"/>
          <a:ext cx="0" cy="0"/>
          <a:chOff x="0" y="0"/>
          <a:chExt cx="0" cy="0"/>
        </a:xfrm>
      </p:grpSpPr>
      <p:sp>
        <p:nvSpPr>
          <p:cNvPr id="8" name="矩形 7"/>
          <p:cNvSpPr/>
          <p:nvPr userDrawn="1"/>
        </p:nvSpPr>
        <p:spPr>
          <a:xfrm>
            <a:off x="0" y="0"/>
            <a:ext cx="12192000" cy="6858000"/>
          </a:xfrm>
          <a:prstGeom prst="rect">
            <a:avLst/>
          </a:prstGeom>
          <a:gradFill flip="none" rotWithShape="1">
            <a:gsLst>
              <a:gs pos="0">
                <a:srgbClr val="007E42"/>
              </a:gs>
              <a:gs pos="100000">
                <a:schemeClr val="accent1"/>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11" name="图片 10"/>
          <p:cNvPicPr>
            <a:picLocks noChangeAspect="1"/>
          </p:cNvPicPr>
          <p:nvPr userDrawn="1"/>
        </p:nvPicPr>
        <p:blipFill>
          <a:blip r:embed="rId2" cstate="print"/>
          <a:stretch>
            <a:fillRect/>
          </a:stretch>
        </p:blipFill>
        <p:spPr>
          <a:xfrm>
            <a:off x="6943725" y="1087685"/>
            <a:ext cx="5251028" cy="5254131"/>
          </a:xfrm>
          <a:prstGeom prst="rect">
            <a:avLst/>
          </a:prstGeom>
        </p:spPr>
      </p:pic>
      <p:sp>
        <p:nvSpPr>
          <p:cNvPr id="12" name="矩形 11"/>
          <p:cNvSpPr/>
          <p:nvPr userDrawn="1"/>
        </p:nvSpPr>
        <p:spPr>
          <a:xfrm>
            <a:off x="7423183" y="0"/>
            <a:ext cx="4768815" cy="6858001"/>
          </a:xfrm>
          <a:prstGeom prst="rect">
            <a:avLst/>
          </a:prstGeom>
          <a:gradFill flip="none" rotWithShape="1">
            <a:gsLst>
              <a:gs pos="0">
                <a:srgbClr val="006C39">
                  <a:alpha val="0"/>
                </a:srgbClr>
              </a:gs>
              <a:gs pos="100000">
                <a:schemeClr val="accent1">
                  <a:alpha val="72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43" name="矩形 42"/>
          <p:cNvSpPr/>
          <p:nvPr userDrawn="1"/>
        </p:nvSpPr>
        <p:spPr>
          <a:xfrm>
            <a:off x="6873734" y="3188524"/>
            <a:ext cx="5318266" cy="1205346"/>
          </a:xfrm>
          <a:prstGeom prst="rect">
            <a:avLst/>
          </a:prstGeom>
          <a:solidFill>
            <a:sysClr val="window" lastClr="FFFFFF"/>
          </a:solidFill>
          <a:ln w="76200" cap="flat" cmpd="sng" algn="ctr">
            <a:noFill/>
            <a:prstDash val="solid"/>
            <a:miter lim="800000"/>
          </a:ln>
          <a:effectLst>
            <a:outerShdw blurRad="558800" sx="102000" sy="102000" algn="ctr" rotWithShape="0">
              <a:prstClr val="black">
                <a:alpha val="2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44" name="矩形 43"/>
          <p:cNvSpPr/>
          <p:nvPr userDrawn="1"/>
        </p:nvSpPr>
        <p:spPr>
          <a:xfrm>
            <a:off x="6873734" y="3188522"/>
            <a:ext cx="549449" cy="1205348"/>
          </a:xfrm>
          <a:prstGeom prst="rect">
            <a:avLst/>
          </a:prstGeom>
          <a:solidFill>
            <a:schemeClr val="accent4"/>
          </a:solidFill>
          <a:ln w="762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45" name="文本框 44"/>
          <p:cNvSpPr txBox="1"/>
          <p:nvPr userDrawn="1"/>
        </p:nvSpPr>
        <p:spPr>
          <a:xfrm>
            <a:off x="-2647787" y="-2281727"/>
            <a:ext cx="6031920" cy="11172289"/>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72000" b="0" i="0" u="none" strike="noStrike" kern="1200" cap="none" spc="0" normalizeH="0" baseline="0" noProof="0" dirty="0">
                <a:ln>
                  <a:noFill/>
                </a:ln>
                <a:solidFill>
                  <a:prstClr val="white">
                    <a:alpha val="40000"/>
                  </a:prstClr>
                </a:solidFill>
                <a:effectLst/>
                <a:uLnTx/>
                <a:uFillTx/>
                <a:latin typeface="Century Gothic" panose="020B0502020202020204" pitchFamily="34" charset="0"/>
                <a:ea typeface="微软雅黑" panose="020B0503020204020204" pitchFamily="34" charset="-122"/>
                <a:cs typeface="+mn-cs"/>
              </a:rPr>
              <a:t>0</a:t>
            </a:r>
            <a:endParaRPr kumimoji="0" lang="zh-CN" altLang="en-US" sz="72000" b="0" i="0" u="none" strike="noStrike" kern="1200" cap="none" spc="0" normalizeH="0" baseline="0" noProof="0" dirty="0">
              <a:ln>
                <a:noFill/>
              </a:ln>
              <a:solidFill>
                <a:prstClr val="white">
                  <a:alpha val="40000"/>
                </a:prstClr>
              </a:solidFill>
              <a:effectLst/>
              <a:uLnTx/>
              <a:uFillTx/>
              <a:latin typeface="Century Gothic" panose="020B0502020202020204" pitchFamily="34" charset="0"/>
              <a:ea typeface="微软雅黑" panose="020B0503020204020204" pitchFamily="34" charset="-122"/>
              <a:cs typeface="+mn-cs"/>
            </a:endParaRPr>
          </a:p>
        </p:txBody>
      </p:sp>
      <p:pic>
        <p:nvPicPr>
          <p:cNvPr id="46" name="图片 45"/>
          <p:cNvPicPr>
            <a:picLocks noChangeAspect="1"/>
          </p:cNvPicPr>
          <p:nvPr userDrawn="1"/>
        </p:nvPicPr>
        <p:blipFill>
          <a:blip r:embed="rId3" cstate="print"/>
          <a:stretch>
            <a:fillRect/>
          </a:stretch>
        </p:blipFill>
        <p:spPr>
          <a:xfrm>
            <a:off x="9485140" y="203173"/>
            <a:ext cx="2510452" cy="702681"/>
          </a:xfrm>
          <a:prstGeom prst="rect">
            <a:avLst/>
          </a:prstGeom>
        </p:spPr>
      </p:pic>
    </p:spTree>
  </p:cSld>
  <p:clrMapOvr>
    <a:masterClrMapping/>
  </p:clrMapOvr>
  <p:transition spd="med">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目录样式8">
    <p:spTree>
      <p:nvGrpSpPr>
        <p:cNvPr id="1" name=""/>
        <p:cNvGrpSpPr/>
        <p:nvPr/>
      </p:nvGrpSpPr>
      <p:grpSpPr>
        <a:xfrm>
          <a:off x="0" y="0"/>
          <a:ext cx="0" cy="0"/>
          <a:chOff x="0" y="0"/>
          <a:chExt cx="0" cy="0"/>
        </a:xfrm>
      </p:grpSpPr>
      <p:sp>
        <p:nvSpPr>
          <p:cNvPr id="8" name="矩形 7"/>
          <p:cNvSpPr/>
          <p:nvPr userDrawn="1"/>
        </p:nvSpPr>
        <p:spPr>
          <a:xfrm>
            <a:off x="0" y="0"/>
            <a:ext cx="12192000" cy="6858000"/>
          </a:xfrm>
          <a:prstGeom prst="rect">
            <a:avLst/>
          </a:prstGeom>
          <a:gradFill flip="none" rotWithShape="1">
            <a:gsLst>
              <a:gs pos="0">
                <a:srgbClr val="007E42"/>
              </a:gs>
              <a:gs pos="100000">
                <a:schemeClr val="accent1"/>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11" name="图片 10"/>
          <p:cNvPicPr>
            <a:picLocks noChangeAspect="1"/>
          </p:cNvPicPr>
          <p:nvPr userDrawn="1"/>
        </p:nvPicPr>
        <p:blipFill>
          <a:blip r:embed="rId2" cstate="print"/>
          <a:stretch>
            <a:fillRect/>
          </a:stretch>
        </p:blipFill>
        <p:spPr>
          <a:xfrm>
            <a:off x="6943725" y="1087685"/>
            <a:ext cx="5251028" cy="5254131"/>
          </a:xfrm>
          <a:prstGeom prst="rect">
            <a:avLst/>
          </a:prstGeom>
        </p:spPr>
      </p:pic>
      <p:sp>
        <p:nvSpPr>
          <p:cNvPr id="12" name="矩形 11"/>
          <p:cNvSpPr/>
          <p:nvPr userDrawn="1"/>
        </p:nvSpPr>
        <p:spPr>
          <a:xfrm>
            <a:off x="6870981" y="0"/>
            <a:ext cx="5321017" cy="6858001"/>
          </a:xfrm>
          <a:prstGeom prst="rect">
            <a:avLst/>
          </a:prstGeom>
          <a:gradFill flip="none" rotWithShape="1">
            <a:gsLst>
              <a:gs pos="0">
                <a:srgbClr val="006C39">
                  <a:alpha val="0"/>
                </a:srgbClr>
              </a:gs>
              <a:gs pos="100000">
                <a:schemeClr val="accent1">
                  <a:alpha val="72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43" name="矩形 42"/>
          <p:cNvSpPr/>
          <p:nvPr userDrawn="1"/>
        </p:nvSpPr>
        <p:spPr>
          <a:xfrm>
            <a:off x="6873734" y="3188524"/>
            <a:ext cx="5318266" cy="1205346"/>
          </a:xfrm>
          <a:prstGeom prst="rect">
            <a:avLst/>
          </a:prstGeom>
          <a:solidFill>
            <a:sysClr val="window" lastClr="FFFFFF"/>
          </a:solidFill>
          <a:ln w="76200" cap="flat" cmpd="sng" algn="ctr">
            <a:noFill/>
            <a:prstDash val="solid"/>
            <a:miter lim="800000"/>
          </a:ln>
          <a:effectLst>
            <a:outerShdw blurRad="558800" sx="102000" sy="102000" algn="ctr" rotWithShape="0">
              <a:prstClr val="black">
                <a:alpha val="2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44" name="矩形 43"/>
          <p:cNvSpPr/>
          <p:nvPr userDrawn="1"/>
        </p:nvSpPr>
        <p:spPr>
          <a:xfrm>
            <a:off x="6873734" y="3188522"/>
            <a:ext cx="549449" cy="1205348"/>
          </a:xfrm>
          <a:prstGeom prst="rect">
            <a:avLst/>
          </a:prstGeom>
          <a:solidFill>
            <a:schemeClr val="accent4"/>
          </a:solidFill>
          <a:ln w="762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pic>
        <p:nvPicPr>
          <p:cNvPr id="46" name="图片 45"/>
          <p:cNvPicPr>
            <a:picLocks noChangeAspect="1"/>
          </p:cNvPicPr>
          <p:nvPr userDrawn="1"/>
        </p:nvPicPr>
        <p:blipFill>
          <a:blip r:embed="rId3" cstate="print"/>
          <a:stretch>
            <a:fillRect/>
          </a:stretch>
        </p:blipFill>
        <p:spPr>
          <a:xfrm>
            <a:off x="9485140" y="203173"/>
            <a:ext cx="2510452" cy="702681"/>
          </a:xfrm>
          <a:prstGeom prst="rect">
            <a:avLst/>
          </a:prstGeom>
        </p:spPr>
      </p:pic>
      <p:grpSp>
        <p:nvGrpSpPr>
          <p:cNvPr id="9" name="Group 6"/>
          <p:cNvGrpSpPr/>
          <p:nvPr userDrawn="1"/>
        </p:nvGrpSpPr>
        <p:grpSpPr bwMode="auto">
          <a:xfrm>
            <a:off x="778934" y="687917"/>
            <a:ext cx="3299884" cy="5425016"/>
            <a:chOff x="0" y="0"/>
            <a:chExt cx="2476153" cy="4069266"/>
          </a:xfrm>
          <a:solidFill>
            <a:schemeClr val="bg1">
              <a:alpha val="25000"/>
            </a:schemeClr>
          </a:solidFill>
        </p:grpSpPr>
        <p:sp>
          <p:nvSpPr>
            <p:cNvPr id="10" name="矩形 3"/>
            <p:cNvSpPr>
              <a:spLocks noChangeArrowheads="1"/>
            </p:cNvSpPr>
            <p:nvPr/>
          </p:nvSpPr>
          <p:spPr bwMode="auto">
            <a:xfrm>
              <a:off x="0" y="0"/>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13" name="矩形 4"/>
            <p:cNvSpPr>
              <a:spLocks noChangeArrowheads="1"/>
            </p:cNvSpPr>
            <p:nvPr/>
          </p:nvSpPr>
          <p:spPr bwMode="auto">
            <a:xfrm>
              <a:off x="437624" y="0"/>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14" name="矩形 5"/>
            <p:cNvSpPr>
              <a:spLocks noChangeArrowheads="1"/>
            </p:cNvSpPr>
            <p:nvPr/>
          </p:nvSpPr>
          <p:spPr bwMode="auto">
            <a:xfrm>
              <a:off x="875248" y="0"/>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15" name="矩形 6"/>
            <p:cNvSpPr>
              <a:spLocks noChangeArrowheads="1"/>
            </p:cNvSpPr>
            <p:nvPr/>
          </p:nvSpPr>
          <p:spPr bwMode="auto">
            <a:xfrm>
              <a:off x="1312872" y="0"/>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16" name="矩形 7"/>
            <p:cNvSpPr>
              <a:spLocks noChangeArrowheads="1"/>
            </p:cNvSpPr>
            <p:nvPr/>
          </p:nvSpPr>
          <p:spPr bwMode="auto">
            <a:xfrm>
              <a:off x="1750496" y="0"/>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17" name="矩形 8"/>
            <p:cNvSpPr>
              <a:spLocks noChangeArrowheads="1"/>
            </p:cNvSpPr>
            <p:nvPr/>
          </p:nvSpPr>
          <p:spPr bwMode="auto">
            <a:xfrm>
              <a:off x="2188121" y="0"/>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18" name="矩形 59"/>
            <p:cNvSpPr>
              <a:spLocks noChangeArrowheads="1"/>
            </p:cNvSpPr>
            <p:nvPr/>
          </p:nvSpPr>
          <p:spPr bwMode="auto">
            <a:xfrm>
              <a:off x="0" y="406202"/>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19" name="矩形 60"/>
            <p:cNvSpPr>
              <a:spLocks noChangeArrowheads="1"/>
            </p:cNvSpPr>
            <p:nvPr/>
          </p:nvSpPr>
          <p:spPr bwMode="auto">
            <a:xfrm>
              <a:off x="437624" y="406202"/>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20" name="矩形 61"/>
            <p:cNvSpPr>
              <a:spLocks noChangeArrowheads="1"/>
            </p:cNvSpPr>
            <p:nvPr/>
          </p:nvSpPr>
          <p:spPr bwMode="auto">
            <a:xfrm>
              <a:off x="875248" y="406202"/>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21" name="矩形 62"/>
            <p:cNvSpPr>
              <a:spLocks noChangeArrowheads="1"/>
            </p:cNvSpPr>
            <p:nvPr/>
          </p:nvSpPr>
          <p:spPr bwMode="auto">
            <a:xfrm>
              <a:off x="1312872" y="406202"/>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22" name="矩形 63"/>
            <p:cNvSpPr>
              <a:spLocks noChangeArrowheads="1"/>
            </p:cNvSpPr>
            <p:nvPr/>
          </p:nvSpPr>
          <p:spPr bwMode="auto">
            <a:xfrm>
              <a:off x="1750496" y="406202"/>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23" name="矩形 64"/>
            <p:cNvSpPr>
              <a:spLocks noChangeArrowheads="1"/>
            </p:cNvSpPr>
            <p:nvPr/>
          </p:nvSpPr>
          <p:spPr bwMode="auto">
            <a:xfrm>
              <a:off x="2188121" y="406202"/>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24" name="矩形 66"/>
            <p:cNvSpPr>
              <a:spLocks noChangeArrowheads="1"/>
            </p:cNvSpPr>
            <p:nvPr/>
          </p:nvSpPr>
          <p:spPr bwMode="auto">
            <a:xfrm>
              <a:off x="0" y="828081"/>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25" name="矩形 67"/>
            <p:cNvSpPr>
              <a:spLocks noChangeArrowheads="1"/>
            </p:cNvSpPr>
            <p:nvPr/>
          </p:nvSpPr>
          <p:spPr bwMode="auto">
            <a:xfrm>
              <a:off x="437624" y="828081"/>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26" name="矩形 68"/>
            <p:cNvSpPr>
              <a:spLocks noChangeArrowheads="1"/>
            </p:cNvSpPr>
            <p:nvPr/>
          </p:nvSpPr>
          <p:spPr bwMode="auto">
            <a:xfrm>
              <a:off x="875248" y="828081"/>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27" name="矩形 69"/>
            <p:cNvSpPr>
              <a:spLocks noChangeArrowheads="1"/>
            </p:cNvSpPr>
            <p:nvPr/>
          </p:nvSpPr>
          <p:spPr bwMode="auto">
            <a:xfrm>
              <a:off x="1312872" y="828081"/>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28" name="矩形 70"/>
            <p:cNvSpPr>
              <a:spLocks noChangeArrowheads="1"/>
            </p:cNvSpPr>
            <p:nvPr/>
          </p:nvSpPr>
          <p:spPr bwMode="auto">
            <a:xfrm>
              <a:off x="1750496" y="828081"/>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29" name="矩形 71"/>
            <p:cNvSpPr>
              <a:spLocks noChangeArrowheads="1"/>
            </p:cNvSpPr>
            <p:nvPr/>
          </p:nvSpPr>
          <p:spPr bwMode="auto">
            <a:xfrm>
              <a:off x="2188121" y="828081"/>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30" name="矩形 73"/>
            <p:cNvSpPr>
              <a:spLocks noChangeArrowheads="1"/>
            </p:cNvSpPr>
            <p:nvPr/>
          </p:nvSpPr>
          <p:spPr bwMode="auto">
            <a:xfrm>
              <a:off x="0" y="1249960"/>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31" name="矩形 74"/>
            <p:cNvSpPr>
              <a:spLocks noChangeArrowheads="1"/>
            </p:cNvSpPr>
            <p:nvPr/>
          </p:nvSpPr>
          <p:spPr bwMode="auto">
            <a:xfrm>
              <a:off x="437624" y="1249960"/>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32" name="矩形 75"/>
            <p:cNvSpPr>
              <a:spLocks noChangeArrowheads="1"/>
            </p:cNvSpPr>
            <p:nvPr/>
          </p:nvSpPr>
          <p:spPr bwMode="auto">
            <a:xfrm>
              <a:off x="875248" y="1249960"/>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33" name="矩形 76"/>
            <p:cNvSpPr>
              <a:spLocks noChangeArrowheads="1"/>
            </p:cNvSpPr>
            <p:nvPr/>
          </p:nvSpPr>
          <p:spPr bwMode="auto">
            <a:xfrm>
              <a:off x="1312872" y="1249960"/>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34" name="矩形 77"/>
            <p:cNvSpPr>
              <a:spLocks noChangeArrowheads="1"/>
            </p:cNvSpPr>
            <p:nvPr/>
          </p:nvSpPr>
          <p:spPr bwMode="auto">
            <a:xfrm>
              <a:off x="1750496" y="1249960"/>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35" name="矩形 78"/>
            <p:cNvSpPr>
              <a:spLocks noChangeArrowheads="1"/>
            </p:cNvSpPr>
            <p:nvPr/>
          </p:nvSpPr>
          <p:spPr bwMode="auto">
            <a:xfrm>
              <a:off x="2188121" y="1249960"/>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36" name="矩形 80"/>
            <p:cNvSpPr>
              <a:spLocks noChangeArrowheads="1"/>
            </p:cNvSpPr>
            <p:nvPr/>
          </p:nvSpPr>
          <p:spPr bwMode="auto">
            <a:xfrm>
              <a:off x="0" y="1671839"/>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37" name="矩形 81"/>
            <p:cNvSpPr>
              <a:spLocks noChangeArrowheads="1"/>
            </p:cNvSpPr>
            <p:nvPr/>
          </p:nvSpPr>
          <p:spPr bwMode="auto">
            <a:xfrm>
              <a:off x="437624" y="1671839"/>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38" name="矩形 82"/>
            <p:cNvSpPr>
              <a:spLocks noChangeArrowheads="1"/>
            </p:cNvSpPr>
            <p:nvPr/>
          </p:nvSpPr>
          <p:spPr bwMode="auto">
            <a:xfrm>
              <a:off x="875248" y="1671839"/>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39" name="矩形 83"/>
            <p:cNvSpPr>
              <a:spLocks noChangeArrowheads="1"/>
            </p:cNvSpPr>
            <p:nvPr/>
          </p:nvSpPr>
          <p:spPr bwMode="auto">
            <a:xfrm>
              <a:off x="1312872" y="1671839"/>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40" name="矩形 84"/>
            <p:cNvSpPr>
              <a:spLocks noChangeArrowheads="1"/>
            </p:cNvSpPr>
            <p:nvPr/>
          </p:nvSpPr>
          <p:spPr bwMode="auto">
            <a:xfrm>
              <a:off x="1750496" y="1671839"/>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41" name="矩形 85"/>
            <p:cNvSpPr>
              <a:spLocks noChangeArrowheads="1"/>
            </p:cNvSpPr>
            <p:nvPr/>
          </p:nvSpPr>
          <p:spPr bwMode="auto">
            <a:xfrm>
              <a:off x="2188121" y="1671839"/>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42" name="矩形 87"/>
            <p:cNvSpPr>
              <a:spLocks noChangeArrowheads="1"/>
            </p:cNvSpPr>
            <p:nvPr/>
          </p:nvSpPr>
          <p:spPr bwMode="auto">
            <a:xfrm>
              <a:off x="0" y="2093718"/>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47" name="矩形 88"/>
            <p:cNvSpPr>
              <a:spLocks noChangeArrowheads="1"/>
            </p:cNvSpPr>
            <p:nvPr/>
          </p:nvSpPr>
          <p:spPr bwMode="auto">
            <a:xfrm>
              <a:off x="437624" y="2093718"/>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48" name="矩形 89"/>
            <p:cNvSpPr>
              <a:spLocks noChangeArrowheads="1"/>
            </p:cNvSpPr>
            <p:nvPr/>
          </p:nvSpPr>
          <p:spPr bwMode="auto">
            <a:xfrm>
              <a:off x="875248" y="2093718"/>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49" name="矩形 90"/>
            <p:cNvSpPr>
              <a:spLocks noChangeArrowheads="1"/>
            </p:cNvSpPr>
            <p:nvPr/>
          </p:nvSpPr>
          <p:spPr bwMode="auto">
            <a:xfrm>
              <a:off x="1312872" y="2093718"/>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50" name="矩形 91"/>
            <p:cNvSpPr>
              <a:spLocks noChangeArrowheads="1"/>
            </p:cNvSpPr>
            <p:nvPr/>
          </p:nvSpPr>
          <p:spPr bwMode="auto">
            <a:xfrm>
              <a:off x="1750496" y="2093718"/>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51" name="矩形 92"/>
            <p:cNvSpPr>
              <a:spLocks noChangeArrowheads="1"/>
            </p:cNvSpPr>
            <p:nvPr/>
          </p:nvSpPr>
          <p:spPr bwMode="auto">
            <a:xfrm>
              <a:off x="2188121" y="2093718"/>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52" name="矩形 94"/>
            <p:cNvSpPr>
              <a:spLocks noChangeArrowheads="1"/>
            </p:cNvSpPr>
            <p:nvPr/>
          </p:nvSpPr>
          <p:spPr bwMode="auto">
            <a:xfrm>
              <a:off x="0" y="2515597"/>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53" name="矩形 95"/>
            <p:cNvSpPr>
              <a:spLocks noChangeArrowheads="1"/>
            </p:cNvSpPr>
            <p:nvPr/>
          </p:nvSpPr>
          <p:spPr bwMode="auto">
            <a:xfrm>
              <a:off x="437624" y="2515597"/>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54" name="矩形 96"/>
            <p:cNvSpPr>
              <a:spLocks noChangeArrowheads="1"/>
            </p:cNvSpPr>
            <p:nvPr/>
          </p:nvSpPr>
          <p:spPr bwMode="auto">
            <a:xfrm>
              <a:off x="875248" y="2515597"/>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55" name="矩形 97"/>
            <p:cNvSpPr>
              <a:spLocks noChangeArrowheads="1"/>
            </p:cNvSpPr>
            <p:nvPr/>
          </p:nvSpPr>
          <p:spPr bwMode="auto">
            <a:xfrm>
              <a:off x="1312872" y="2515597"/>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56" name="矩形 98"/>
            <p:cNvSpPr>
              <a:spLocks noChangeArrowheads="1"/>
            </p:cNvSpPr>
            <p:nvPr/>
          </p:nvSpPr>
          <p:spPr bwMode="auto">
            <a:xfrm>
              <a:off x="1750496" y="2515597"/>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57" name="矩形 99"/>
            <p:cNvSpPr>
              <a:spLocks noChangeArrowheads="1"/>
            </p:cNvSpPr>
            <p:nvPr/>
          </p:nvSpPr>
          <p:spPr bwMode="auto">
            <a:xfrm>
              <a:off x="2188121" y="2515597"/>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58" name="矩形 101"/>
            <p:cNvSpPr>
              <a:spLocks noChangeArrowheads="1"/>
            </p:cNvSpPr>
            <p:nvPr/>
          </p:nvSpPr>
          <p:spPr bwMode="auto">
            <a:xfrm>
              <a:off x="0" y="2937476"/>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59" name="矩形 102"/>
            <p:cNvSpPr>
              <a:spLocks noChangeArrowheads="1"/>
            </p:cNvSpPr>
            <p:nvPr/>
          </p:nvSpPr>
          <p:spPr bwMode="auto">
            <a:xfrm>
              <a:off x="437624" y="2937476"/>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60" name="矩形 103"/>
            <p:cNvSpPr>
              <a:spLocks noChangeArrowheads="1"/>
            </p:cNvSpPr>
            <p:nvPr/>
          </p:nvSpPr>
          <p:spPr bwMode="auto">
            <a:xfrm>
              <a:off x="875248" y="2937476"/>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61" name="矩形 104"/>
            <p:cNvSpPr>
              <a:spLocks noChangeArrowheads="1"/>
            </p:cNvSpPr>
            <p:nvPr/>
          </p:nvSpPr>
          <p:spPr bwMode="auto">
            <a:xfrm>
              <a:off x="1312872" y="2937476"/>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62" name="矩形 105"/>
            <p:cNvSpPr>
              <a:spLocks noChangeArrowheads="1"/>
            </p:cNvSpPr>
            <p:nvPr/>
          </p:nvSpPr>
          <p:spPr bwMode="auto">
            <a:xfrm>
              <a:off x="1750496" y="2937476"/>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63" name="矩形 106"/>
            <p:cNvSpPr>
              <a:spLocks noChangeArrowheads="1"/>
            </p:cNvSpPr>
            <p:nvPr/>
          </p:nvSpPr>
          <p:spPr bwMode="auto">
            <a:xfrm>
              <a:off x="2188121" y="2937476"/>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64" name="矩形 108"/>
            <p:cNvSpPr>
              <a:spLocks noChangeArrowheads="1"/>
            </p:cNvSpPr>
            <p:nvPr/>
          </p:nvSpPr>
          <p:spPr bwMode="auto">
            <a:xfrm>
              <a:off x="0" y="3359355"/>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65" name="矩形 109"/>
            <p:cNvSpPr>
              <a:spLocks noChangeArrowheads="1"/>
            </p:cNvSpPr>
            <p:nvPr/>
          </p:nvSpPr>
          <p:spPr bwMode="auto">
            <a:xfrm>
              <a:off x="437624" y="3359355"/>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66" name="矩形 110"/>
            <p:cNvSpPr>
              <a:spLocks noChangeArrowheads="1"/>
            </p:cNvSpPr>
            <p:nvPr/>
          </p:nvSpPr>
          <p:spPr bwMode="auto">
            <a:xfrm>
              <a:off x="875248" y="3359355"/>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67" name="矩形 111"/>
            <p:cNvSpPr>
              <a:spLocks noChangeArrowheads="1"/>
            </p:cNvSpPr>
            <p:nvPr/>
          </p:nvSpPr>
          <p:spPr bwMode="auto">
            <a:xfrm>
              <a:off x="1312872" y="3359355"/>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68" name="矩形 112"/>
            <p:cNvSpPr>
              <a:spLocks noChangeArrowheads="1"/>
            </p:cNvSpPr>
            <p:nvPr/>
          </p:nvSpPr>
          <p:spPr bwMode="auto">
            <a:xfrm>
              <a:off x="1750496" y="3359355"/>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69" name="矩形 113"/>
            <p:cNvSpPr>
              <a:spLocks noChangeArrowheads="1"/>
            </p:cNvSpPr>
            <p:nvPr/>
          </p:nvSpPr>
          <p:spPr bwMode="auto">
            <a:xfrm>
              <a:off x="2188121" y="3359355"/>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70" name="矩形 115"/>
            <p:cNvSpPr>
              <a:spLocks noChangeArrowheads="1"/>
            </p:cNvSpPr>
            <p:nvPr/>
          </p:nvSpPr>
          <p:spPr bwMode="auto">
            <a:xfrm>
              <a:off x="0" y="3781234"/>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71" name="矩形 116"/>
            <p:cNvSpPr>
              <a:spLocks noChangeArrowheads="1"/>
            </p:cNvSpPr>
            <p:nvPr/>
          </p:nvSpPr>
          <p:spPr bwMode="auto">
            <a:xfrm>
              <a:off x="437624" y="3781234"/>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72" name="矩形 117"/>
            <p:cNvSpPr>
              <a:spLocks noChangeArrowheads="1"/>
            </p:cNvSpPr>
            <p:nvPr/>
          </p:nvSpPr>
          <p:spPr bwMode="auto">
            <a:xfrm>
              <a:off x="875248" y="3781234"/>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73" name="矩形 118"/>
            <p:cNvSpPr>
              <a:spLocks noChangeArrowheads="1"/>
            </p:cNvSpPr>
            <p:nvPr/>
          </p:nvSpPr>
          <p:spPr bwMode="auto">
            <a:xfrm>
              <a:off x="1312872" y="3781234"/>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74" name="矩形 119"/>
            <p:cNvSpPr>
              <a:spLocks noChangeArrowheads="1"/>
            </p:cNvSpPr>
            <p:nvPr/>
          </p:nvSpPr>
          <p:spPr bwMode="auto">
            <a:xfrm>
              <a:off x="1750496" y="3781234"/>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75" name="矩形 120"/>
            <p:cNvSpPr>
              <a:spLocks noChangeArrowheads="1"/>
            </p:cNvSpPr>
            <p:nvPr/>
          </p:nvSpPr>
          <p:spPr bwMode="auto">
            <a:xfrm>
              <a:off x="2188121" y="3781234"/>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grpSp>
    </p:spTree>
  </p:cSld>
  <p:clrMapOvr>
    <a:masterClrMapping/>
  </p:clrMapOvr>
  <p:transition spd="med">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内页样式1-常规">
    <p:spTree>
      <p:nvGrpSpPr>
        <p:cNvPr id="1" name=""/>
        <p:cNvGrpSpPr/>
        <p:nvPr/>
      </p:nvGrpSpPr>
      <p:grpSpPr>
        <a:xfrm>
          <a:off x="0" y="0"/>
          <a:ext cx="0" cy="0"/>
          <a:chOff x="0" y="0"/>
          <a:chExt cx="0" cy="0"/>
        </a:xfrm>
      </p:grpSpPr>
      <p:cxnSp>
        <p:nvCxnSpPr>
          <p:cNvPr id="2" name="直接连接符 1"/>
          <p:cNvCxnSpPr/>
          <p:nvPr userDrawn="1"/>
        </p:nvCxnSpPr>
        <p:spPr>
          <a:xfrm>
            <a:off x="1550089" y="863157"/>
            <a:ext cx="10318623" cy="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24" name="矩形 23"/>
          <p:cNvSpPr/>
          <p:nvPr userDrawn="1"/>
        </p:nvSpPr>
        <p:spPr>
          <a:xfrm>
            <a:off x="11155416" y="6188075"/>
            <a:ext cx="713296" cy="669925"/>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 name="矩形 2"/>
          <p:cNvSpPr/>
          <p:nvPr userDrawn="1"/>
        </p:nvSpPr>
        <p:spPr>
          <a:xfrm>
            <a:off x="318632" y="0"/>
            <a:ext cx="1048735" cy="873125"/>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p>
        </p:txBody>
      </p:sp>
      <p:sp>
        <p:nvSpPr>
          <p:cNvPr id="12" name="标题 11"/>
          <p:cNvSpPr>
            <a:spLocks noGrp="1"/>
          </p:cNvSpPr>
          <p:nvPr>
            <p:ph type="title"/>
          </p:nvPr>
        </p:nvSpPr>
        <p:spPr>
          <a:xfrm>
            <a:off x="1606550" y="344317"/>
            <a:ext cx="8643848" cy="4801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lang="zh-CN" altLang="en-US" sz="2800" b="1" baseline="0">
                <a:latin typeface="微软雅黑" panose="020B0503020204020204" pitchFamily="34" charset="-122"/>
                <a:ea typeface="微软雅黑" panose="020B0503020204020204" pitchFamily="34" charset="-122"/>
                <a:cs typeface="+mn-cs"/>
              </a:defRPr>
            </a:lvl1pPr>
          </a:lstStyle>
          <a:p>
            <a:pPr lvl="0" eaLnBrk="1" hangingPunct="1"/>
            <a:r>
              <a:rPr lang="zh-CN" altLang="en-US" dirty="0"/>
              <a:t>单击此处编辑母版标题样式</a:t>
            </a:r>
            <a:endParaRPr lang="zh-CN" altLang="en-US" dirty="0"/>
          </a:p>
        </p:txBody>
      </p:sp>
      <p:sp>
        <p:nvSpPr>
          <p:cNvPr id="5" name="矩形 4"/>
          <p:cNvSpPr/>
          <p:nvPr userDrawn="1"/>
        </p:nvSpPr>
        <p:spPr>
          <a:xfrm>
            <a:off x="318631" y="6188075"/>
            <a:ext cx="10844339" cy="669925"/>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6" name="文本框 5"/>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rgbClr val="F2F2F2"/>
                </a:solidFill>
                <a:latin typeface="微软雅黑" panose="020B0503020204020204" pitchFamily="34" charset="-122"/>
              </a:rPr>
            </a:fld>
            <a:endParaRPr lang="zh-CN" altLang="en-US" sz="1600" dirty="0">
              <a:solidFill>
                <a:srgbClr val="F2F2F2"/>
              </a:solidFill>
              <a:latin typeface="微软雅黑" panose="020B0503020204020204" pitchFamily="34" charset="-122"/>
            </a:endParaRPr>
          </a:p>
        </p:txBody>
      </p:sp>
      <p:sp>
        <p:nvSpPr>
          <p:cNvPr id="25" name="矩形 24"/>
          <p:cNvSpPr/>
          <p:nvPr userDrawn="1"/>
        </p:nvSpPr>
        <p:spPr>
          <a:xfrm>
            <a:off x="1378908" y="-1612"/>
            <a:ext cx="167082" cy="874737"/>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p>
        </p:txBody>
      </p:sp>
      <p:pic>
        <p:nvPicPr>
          <p:cNvPr id="57" name="图片 56"/>
          <p:cNvPicPr>
            <a:picLocks noChangeAspect="1"/>
          </p:cNvPicPr>
          <p:nvPr userDrawn="1"/>
        </p:nvPicPr>
        <p:blipFill>
          <a:blip r:embed="rId2" cstate="print"/>
          <a:stretch>
            <a:fillRect/>
          </a:stretch>
        </p:blipFill>
        <p:spPr>
          <a:xfrm>
            <a:off x="9837818" y="347339"/>
            <a:ext cx="1969223" cy="432990"/>
          </a:xfrm>
          <a:prstGeom prst="rect">
            <a:avLst/>
          </a:prstGeom>
        </p:spPr>
      </p:pic>
      <p:cxnSp>
        <p:nvCxnSpPr>
          <p:cNvPr id="7" name="直接连接符 6"/>
          <p:cNvCxnSpPr/>
          <p:nvPr userDrawn="1"/>
        </p:nvCxnSpPr>
        <p:spPr>
          <a:xfrm>
            <a:off x="1366474" y="-17822"/>
            <a:ext cx="0" cy="107941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userDrawn="1"/>
        </p:nvCxnSpPr>
        <p:spPr>
          <a:xfrm>
            <a:off x="11155416" y="6119786"/>
            <a:ext cx="0" cy="76063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84" name="组合 83"/>
          <p:cNvGrpSpPr/>
          <p:nvPr userDrawn="1"/>
        </p:nvGrpSpPr>
        <p:grpSpPr>
          <a:xfrm>
            <a:off x="587288" y="6381747"/>
            <a:ext cx="2479573" cy="304965"/>
            <a:chOff x="671368" y="6061309"/>
            <a:chExt cx="2479573" cy="304965"/>
          </a:xfrm>
          <a:solidFill>
            <a:schemeClr val="bg1"/>
          </a:solidFill>
        </p:grpSpPr>
        <p:grpSp>
          <p:nvGrpSpPr>
            <p:cNvPr id="85" name="组合 84"/>
            <p:cNvGrpSpPr/>
            <p:nvPr userDrawn="1"/>
          </p:nvGrpSpPr>
          <p:grpSpPr>
            <a:xfrm>
              <a:off x="2098445" y="6064781"/>
              <a:ext cx="1052496" cy="298683"/>
              <a:chOff x="2373567" y="1096524"/>
              <a:chExt cx="2578404" cy="731714"/>
            </a:xfrm>
            <a:grpFill/>
          </p:grpSpPr>
          <p:sp>
            <p:nvSpPr>
              <p:cNvPr id="100" name="Freeform 5"/>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endParaRPr lang="zh-CN" altLang="en-US"/>
              </a:p>
            </p:txBody>
          </p:sp>
          <p:sp>
            <p:nvSpPr>
              <p:cNvPr id="101" name="Freeform 6"/>
              <p:cNvSpPr/>
              <p:nvPr/>
            </p:nvSpPr>
            <p:spPr bwMode="auto">
              <a:xfrm>
                <a:off x="4620305" y="1241947"/>
                <a:ext cx="331666"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endParaRPr lang="zh-CN" altLang="en-US"/>
              </a:p>
            </p:txBody>
          </p:sp>
          <p:grpSp>
            <p:nvGrpSpPr>
              <p:cNvPr id="102" name="组合 101"/>
              <p:cNvGrpSpPr/>
              <p:nvPr/>
            </p:nvGrpSpPr>
            <p:grpSpPr>
              <a:xfrm>
                <a:off x="2373567" y="1096524"/>
                <a:ext cx="589817" cy="731714"/>
                <a:chOff x="5548313" y="2084388"/>
                <a:chExt cx="547688" cy="679451"/>
              </a:xfrm>
              <a:grpFill/>
            </p:grpSpPr>
            <p:sp>
              <p:nvSpPr>
                <p:cNvPr id="107"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8"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103" name="组合 102"/>
              <p:cNvGrpSpPr/>
              <p:nvPr/>
            </p:nvGrpSpPr>
            <p:grpSpPr>
              <a:xfrm>
                <a:off x="3194779" y="1296598"/>
                <a:ext cx="356817" cy="382445"/>
                <a:chOff x="3792874" y="3156423"/>
                <a:chExt cx="331330" cy="355128"/>
              </a:xfrm>
              <a:grpFill/>
            </p:grpSpPr>
            <p:sp>
              <p:nvSpPr>
                <p:cNvPr id="104"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5"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6"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86" name="组合 85"/>
            <p:cNvGrpSpPr/>
            <p:nvPr userDrawn="1"/>
          </p:nvGrpSpPr>
          <p:grpSpPr>
            <a:xfrm>
              <a:off x="671368" y="6061309"/>
              <a:ext cx="1100339" cy="304965"/>
              <a:chOff x="2372715" y="161759"/>
              <a:chExt cx="2695608" cy="747103"/>
            </a:xfrm>
            <a:grpFill/>
          </p:grpSpPr>
          <p:grpSp>
            <p:nvGrpSpPr>
              <p:cNvPr id="87" name="组合 86"/>
              <p:cNvGrpSpPr/>
              <p:nvPr/>
            </p:nvGrpSpPr>
            <p:grpSpPr>
              <a:xfrm>
                <a:off x="3804781" y="283376"/>
                <a:ext cx="521428" cy="548788"/>
                <a:chOff x="6113463" y="3541713"/>
                <a:chExt cx="484188" cy="509588"/>
              </a:xfrm>
              <a:grpFill/>
            </p:grpSpPr>
            <p:sp>
              <p:nvSpPr>
                <p:cNvPr id="98"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9"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88" name="组合 87"/>
              <p:cNvGrpSpPr/>
              <p:nvPr/>
            </p:nvGrpSpPr>
            <p:grpSpPr>
              <a:xfrm>
                <a:off x="2372715" y="161759"/>
                <a:ext cx="591521" cy="747103"/>
                <a:chOff x="6108700" y="2066926"/>
                <a:chExt cx="549275" cy="693738"/>
              </a:xfrm>
              <a:grpFill/>
            </p:grpSpPr>
            <p:sp>
              <p:nvSpPr>
                <p:cNvPr id="96"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7"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89" name="组合 88"/>
              <p:cNvGrpSpPr/>
              <p:nvPr/>
            </p:nvGrpSpPr>
            <p:grpSpPr>
              <a:xfrm>
                <a:off x="3173775" y="375308"/>
                <a:ext cx="396626" cy="341923"/>
                <a:chOff x="6186488" y="2930526"/>
                <a:chExt cx="368300" cy="317500"/>
              </a:xfrm>
              <a:grpFill/>
            </p:grpSpPr>
            <p:sp>
              <p:nvSpPr>
                <p:cNvPr id="93"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4"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5"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90" name="组合 89"/>
              <p:cNvGrpSpPr/>
              <p:nvPr/>
            </p:nvGrpSpPr>
            <p:grpSpPr>
              <a:xfrm>
                <a:off x="4613362" y="313351"/>
                <a:ext cx="454961" cy="453362"/>
                <a:chOff x="11893465" y="1994536"/>
                <a:chExt cx="274986" cy="274018"/>
              </a:xfrm>
              <a:grpFill/>
            </p:grpSpPr>
            <p:sp>
              <p:nvSpPr>
                <p:cNvPr id="91" name="Freeform 11"/>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endParaRPr lang="zh-CN" altLang="en-US"/>
                </a:p>
              </p:txBody>
            </p:sp>
            <p:sp>
              <p:nvSpPr>
                <p:cNvPr id="92" name="Freeform 12"/>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endParaRPr lang="zh-CN" altLang="en-US"/>
                </a:p>
              </p:txBody>
            </p:sp>
          </p:grpSp>
        </p:grpSp>
      </p:grpSp>
    </p:spTree>
  </p:cSld>
  <p:clrMapOvr>
    <a:masterClrMapping/>
  </p:clrMapOvr>
  <p:transition spd="med">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内页样式1-一段一图-1">
    <p:spTree>
      <p:nvGrpSpPr>
        <p:cNvPr id="1" name=""/>
        <p:cNvGrpSpPr/>
        <p:nvPr/>
      </p:nvGrpSpPr>
      <p:grpSpPr>
        <a:xfrm>
          <a:off x="0" y="0"/>
          <a:ext cx="0" cy="0"/>
          <a:chOff x="0" y="0"/>
          <a:chExt cx="0" cy="0"/>
        </a:xfrm>
      </p:grpSpPr>
      <p:sp>
        <p:nvSpPr>
          <p:cNvPr id="24" name="矩形 23"/>
          <p:cNvSpPr/>
          <p:nvPr userDrawn="1"/>
        </p:nvSpPr>
        <p:spPr>
          <a:xfrm>
            <a:off x="11155416" y="6188075"/>
            <a:ext cx="713296" cy="669925"/>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 name="矩形 4"/>
          <p:cNvSpPr/>
          <p:nvPr userDrawn="1"/>
        </p:nvSpPr>
        <p:spPr>
          <a:xfrm>
            <a:off x="318631" y="6188075"/>
            <a:ext cx="10844339" cy="669925"/>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6" name="文本框 5"/>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rgbClr val="F2F2F2"/>
                </a:solidFill>
                <a:latin typeface="微软雅黑" panose="020B0503020204020204" pitchFamily="34" charset="-122"/>
              </a:rPr>
            </a:fld>
            <a:endParaRPr lang="zh-CN" altLang="en-US" sz="1600" dirty="0">
              <a:solidFill>
                <a:srgbClr val="F2F2F2"/>
              </a:solidFill>
              <a:latin typeface="微软雅黑" panose="020B0503020204020204" pitchFamily="34" charset="-122"/>
            </a:endParaRPr>
          </a:p>
        </p:txBody>
      </p:sp>
      <p:cxnSp>
        <p:nvCxnSpPr>
          <p:cNvPr id="58" name="直接连接符 57"/>
          <p:cNvCxnSpPr/>
          <p:nvPr userDrawn="1"/>
        </p:nvCxnSpPr>
        <p:spPr>
          <a:xfrm>
            <a:off x="11155416" y="6119786"/>
            <a:ext cx="0" cy="76063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84" name="组合 83"/>
          <p:cNvGrpSpPr/>
          <p:nvPr userDrawn="1"/>
        </p:nvGrpSpPr>
        <p:grpSpPr>
          <a:xfrm>
            <a:off x="587288" y="6381747"/>
            <a:ext cx="2479573" cy="304965"/>
            <a:chOff x="671368" y="6061309"/>
            <a:chExt cx="2479573" cy="304965"/>
          </a:xfrm>
          <a:solidFill>
            <a:schemeClr val="bg1"/>
          </a:solidFill>
        </p:grpSpPr>
        <p:grpSp>
          <p:nvGrpSpPr>
            <p:cNvPr id="85" name="组合 84"/>
            <p:cNvGrpSpPr/>
            <p:nvPr userDrawn="1"/>
          </p:nvGrpSpPr>
          <p:grpSpPr>
            <a:xfrm>
              <a:off x="2098445" y="6064781"/>
              <a:ext cx="1052496" cy="298683"/>
              <a:chOff x="2373567" y="1096524"/>
              <a:chExt cx="2578404" cy="731714"/>
            </a:xfrm>
            <a:grpFill/>
          </p:grpSpPr>
          <p:sp>
            <p:nvSpPr>
              <p:cNvPr id="100" name="Freeform 5"/>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endParaRPr lang="zh-CN" altLang="en-US"/>
              </a:p>
            </p:txBody>
          </p:sp>
          <p:sp>
            <p:nvSpPr>
              <p:cNvPr id="101" name="Freeform 6"/>
              <p:cNvSpPr/>
              <p:nvPr/>
            </p:nvSpPr>
            <p:spPr bwMode="auto">
              <a:xfrm>
                <a:off x="4620305" y="1241947"/>
                <a:ext cx="331666"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endParaRPr lang="zh-CN" altLang="en-US"/>
              </a:p>
            </p:txBody>
          </p:sp>
          <p:grpSp>
            <p:nvGrpSpPr>
              <p:cNvPr id="102" name="组合 101"/>
              <p:cNvGrpSpPr/>
              <p:nvPr/>
            </p:nvGrpSpPr>
            <p:grpSpPr>
              <a:xfrm>
                <a:off x="2373567" y="1096524"/>
                <a:ext cx="589817" cy="731714"/>
                <a:chOff x="5548313" y="2084388"/>
                <a:chExt cx="547688" cy="679451"/>
              </a:xfrm>
              <a:grpFill/>
            </p:grpSpPr>
            <p:sp>
              <p:nvSpPr>
                <p:cNvPr id="107"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8"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103" name="组合 102"/>
              <p:cNvGrpSpPr/>
              <p:nvPr/>
            </p:nvGrpSpPr>
            <p:grpSpPr>
              <a:xfrm>
                <a:off x="3194779" y="1296598"/>
                <a:ext cx="356817" cy="382445"/>
                <a:chOff x="3792874" y="3156423"/>
                <a:chExt cx="331330" cy="355128"/>
              </a:xfrm>
              <a:grpFill/>
            </p:grpSpPr>
            <p:sp>
              <p:nvSpPr>
                <p:cNvPr id="104"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5"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6"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86" name="组合 85"/>
            <p:cNvGrpSpPr/>
            <p:nvPr userDrawn="1"/>
          </p:nvGrpSpPr>
          <p:grpSpPr>
            <a:xfrm>
              <a:off x="671368" y="6061309"/>
              <a:ext cx="1100339" cy="304965"/>
              <a:chOff x="2372715" y="161759"/>
              <a:chExt cx="2695608" cy="747103"/>
            </a:xfrm>
            <a:grpFill/>
          </p:grpSpPr>
          <p:grpSp>
            <p:nvGrpSpPr>
              <p:cNvPr id="87" name="组合 86"/>
              <p:cNvGrpSpPr/>
              <p:nvPr/>
            </p:nvGrpSpPr>
            <p:grpSpPr>
              <a:xfrm>
                <a:off x="3804781" y="283376"/>
                <a:ext cx="521428" cy="548788"/>
                <a:chOff x="6113463" y="3541713"/>
                <a:chExt cx="484188" cy="509588"/>
              </a:xfrm>
              <a:grpFill/>
            </p:grpSpPr>
            <p:sp>
              <p:nvSpPr>
                <p:cNvPr id="98"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9"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88" name="组合 87"/>
              <p:cNvGrpSpPr/>
              <p:nvPr/>
            </p:nvGrpSpPr>
            <p:grpSpPr>
              <a:xfrm>
                <a:off x="2372715" y="161759"/>
                <a:ext cx="591521" cy="747103"/>
                <a:chOff x="6108700" y="2066926"/>
                <a:chExt cx="549275" cy="693738"/>
              </a:xfrm>
              <a:grpFill/>
            </p:grpSpPr>
            <p:sp>
              <p:nvSpPr>
                <p:cNvPr id="96"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7"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89" name="组合 88"/>
              <p:cNvGrpSpPr/>
              <p:nvPr/>
            </p:nvGrpSpPr>
            <p:grpSpPr>
              <a:xfrm>
                <a:off x="3173775" y="375308"/>
                <a:ext cx="396626" cy="341923"/>
                <a:chOff x="6186488" y="2930526"/>
                <a:chExt cx="368300" cy="317500"/>
              </a:xfrm>
              <a:grpFill/>
            </p:grpSpPr>
            <p:sp>
              <p:nvSpPr>
                <p:cNvPr id="93"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4"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5"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90" name="组合 89"/>
              <p:cNvGrpSpPr/>
              <p:nvPr/>
            </p:nvGrpSpPr>
            <p:grpSpPr>
              <a:xfrm>
                <a:off x="4613362" y="313351"/>
                <a:ext cx="454961" cy="453362"/>
                <a:chOff x="11893465" y="1994536"/>
                <a:chExt cx="274986" cy="274018"/>
              </a:xfrm>
              <a:grpFill/>
            </p:grpSpPr>
            <p:sp>
              <p:nvSpPr>
                <p:cNvPr id="91" name="Freeform 11"/>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endParaRPr lang="zh-CN" altLang="en-US"/>
                </a:p>
              </p:txBody>
            </p:sp>
            <p:sp>
              <p:nvSpPr>
                <p:cNvPr id="92" name="Freeform 12"/>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endParaRPr lang="zh-CN" altLang="en-US"/>
                </a:p>
              </p:txBody>
            </p:sp>
          </p:grpSp>
        </p:grpSp>
      </p:grpSp>
      <p:sp>
        <p:nvSpPr>
          <p:cNvPr id="37" name="标题 11"/>
          <p:cNvSpPr>
            <a:spLocks noGrp="1"/>
          </p:cNvSpPr>
          <p:nvPr>
            <p:ph type="title"/>
          </p:nvPr>
        </p:nvSpPr>
        <p:spPr>
          <a:xfrm>
            <a:off x="1767600" y="3016800"/>
            <a:ext cx="8643848" cy="7017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ctr">
              <a:defRPr lang="zh-CN" altLang="en-US" sz="4400" b="1" baseline="0">
                <a:solidFill>
                  <a:srgbClr val="006C39"/>
                </a:solidFill>
                <a:latin typeface="微软雅黑" panose="020B0503020204020204" pitchFamily="34" charset="-122"/>
                <a:ea typeface="微软雅黑" panose="020B0503020204020204" pitchFamily="34" charset="-122"/>
                <a:cs typeface="+mn-cs"/>
              </a:defRPr>
            </a:lvl1pPr>
          </a:lstStyle>
          <a:p>
            <a:pPr lvl="0" eaLnBrk="1" hangingPunct="1"/>
            <a:r>
              <a:rPr lang="zh-CN" altLang="en-US" dirty="0"/>
              <a:t>单击此处编辑母版标题样式</a:t>
            </a:r>
            <a:endParaRPr lang="zh-CN" altLang="en-US" dirty="0"/>
          </a:p>
        </p:txBody>
      </p:sp>
    </p:spTree>
  </p:cSld>
  <p:clrMapOvr>
    <a:masterClrMapping/>
  </p:clrMapOvr>
  <p:transition spd="med">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内页样式1-一段一图-2">
    <p:spTree>
      <p:nvGrpSpPr>
        <p:cNvPr id="1" name=""/>
        <p:cNvGrpSpPr/>
        <p:nvPr/>
      </p:nvGrpSpPr>
      <p:grpSpPr>
        <a:xfrm>
          <a:off x="0" y="0"/>
          <a:ext cx="0" cy="0"/>
          <a:chOff x="0" y="0"/>
          <a:chExt cx="0" cy="0"/>
        </a:xfrm>
      </p:grpSpPr>
      <p:sp>
        <p:nvSpPr>
          <p:cNvPr id="24" name="矩形 23"/>
          <p:cNvSpPr/>
          <p:nvPr userDrawn="1"/>
        </p:nvSpPr>
        <p:spPr>
          <a:xfrm>
            <a:off x="11155416" y="6188075"/>
            <a:ext cx="713296" cy="669925"/>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6" name="文本框 5"/>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rgbClr val="F2F2F2"/>
                </a:solidFill>
                <a:latin typeface="微软雅黑" panose="020B0503020204020204" pitchFamily="34" charset="-122"/>
              </a:rPr>
            </a:fld>
            <a:endParaRPr lang="zh-CN" altLang="en-US" sz="1600" dirty="0">
              <a:solidFill>
                <a:srgbClr val="F2F2F2"/>
              </a:solidFill>
              <a:latin typeface="微软雅黑" panose="020B0503020204020204" pitchFamily="34" charset="-122"/>
            </a:endParaRPr>
          </a:p>
        </p:txBody>
      </p:sp>
      <p:pic>
        <p:nvPicPr>
          <p:cNvPr id="57" name="图片 56"/>
          <p:cNvPicPr>
            <a:picLocks noChangeAspect="1"/>
          </p:cNvPicPr>
          <p:nvPr userDrawn="1"/>
        </p:nvPicPr>
        <p:blipFill>
          <a:blip r:embed="rId2" cstate="print"/>
          <a:stretch>
            <a:fillRect/>
          </a:stretch>
        </p:blipFill>
        <p:spPr>
          <a:xfrm>
            <a:off x="9837818" y="347339"/>
            <a:ext cx="1969223" cy="432990"/>
          </a:xfrm>
          <a:prstGeom prst="rect">
            <a:avLst/>
          </a:prstGeom>
        </p:spPr>
      </p:pic>
      <p:cxnSp>
        <p:nvCxnSpPr>
          <p:cNvPr id="5" name="直接连接符 4"/>
          <p:cNvCxnSpPr/>
          <p:nvPr userDrawn="1"/>
        </p:nvCxnSpPr>
        <p:spPr>
          <a:xfrm>
            <a:off x="11155416" y="6133167"/>
            <a:ext cx="0" cy="75617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med">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内页样式2-常规">
    <p:spTree>
      <p:nvGrpSpPr>
        <p:cNvPr id="1" name=""/>
        <p:cNvGrpSpPr/>
        <p:nvPr/>
      </p:nvGrpSpPr>
      <p:grpSpPr>
        <a:xfrm>
          <a:off x="0" y="0"/>
          <a:ext cx="0" cy="0"/>
          <a:chOff x="0" y="0"/>
          <a:chExt cx="0" cy="0"/>
        </a:xfrm>
      </p:grpSpPr>
      <p:sp>
        <p:nvSpPr>
          <p:cNvPr id="12" name="标题 11"/>
          <p:cNvSpPr>
            <a:spLocks noGrp="1"/>
          </p:cNvSpPr>
          <p:nvPr>
            <p:ph type="title"/>
          </p:nvPr>
        </p:nvSpPr>
        <p:spPr>
          <a:xfrm>
            <a:off x="577850" y="249067"/>
            <a:ext cx="8643848" cy="4801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lang="zh-CN" altLang="en-US" sz="2800" b="1" baseline="0">
                <a:latin typeface="微软雅黑" panose="020B0503020204020204" pitchFamily="34" charset="-122"/>
                <a:ea typeface="微软雅黑" panose="020B0503020204020204" pitchFamily="34" charset="-122"/>
                <a:cs typeface="+mn-cs"/>
              </a:defRPr>
            </a:lvl1pPr>
          </a:lstStyle>
          <a:p>
            <a:pPr lvl="0" eaLnBrk="1" hangingPunct="1"/>
            <a:r>
              <a:rPr lang="zh-CN" altLang="en-US" dirty="0"/>
              <a:t>单击此处编辑母版标题样式</a:t>
            </a:r>
            <a:endParaRPr lang="zh-CN" altLang="en-US" dirty="0"/>
          </a:p>
        </p:txBody>
      </p:sp>
      <p:sp>
        <p:nvSpPr>
          <p:cNvPr id="6" name="文本框 5"/>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chemeClr val="accent3"/>
                </a:solidFill>
                <a:latin typeface="微软雅黑" panose="020B0503020204020204" pitchFamily="34" charset="-122"/>
              </a:rPr>
            </a:fld>
            <a:endParaRPr lang="zh-CN" altLang="en-US" sz="1600" dirty="0">
              <a:solidFill>
                <a:schemeClr val="accent3"/>
              </a:solidFill>
              <a:latin typeface="微软雅黑" panose="020B0503020204020204" pitchFamily="34" charset="-122"/>
            </a:endParaRPr>
          </a:p>
        </p:txBody>
      </p:sp>
      <p:pic>
        <p:nvPicPr>
          <p:cNvPr id="57" name="图片 56"/>
          <p:cNvPicPr>
            <a:picLocks noChangeAspect="1"/>
          </p:cNvPicPr>
          <p:nvPr userDrawn="1"/>
        </p:nvPicPr>
        <p:blipFill>
          <a:blip r:embed="rId2" cstate="print"/>
          <a:stretch>
            <a:fillRect/>
          </a:stretch>
        </p:blipFill>
        <p:spPr>
          <a:xfrm>
            <a:off x="9790193" y="252089"/>
            <a:ext cx="1969223" cy="432990"/>
          </a:xfrm>
          <a:prstGeom prst="rect">
            <a:avLst/>
          </a:prstGeom>
        </p:spPr>
      </p:pic>
      <p:grpSp>
        <p:nvGrpSpPr>
          <p:cNvPr id="2" name="组合 1"/>
          <p:cNvGrpSpPr/>
          <p:nvPr userDrawn="1"/>
        </p:nvGrpSpPr>
        <p:grpSpPr>
          <a:xfrm>
            <a:off x="-9524" y="122428"/>
            <a:ext cx="559928" cy="699303"/>
            <a:chOff x="-9524" y="122428"/>
            <a:chExt cx="559928" cy="699303"/>
          </a:xfrm>
        </p:grpSpPr>
        <p:sp>
          <p:nvSpPr>
            <p:cNvPr id="85" name="任意多边形: 形状 56"/>
            <p:cNvSpPr/>
            <p:nvPr userDrawn="1"/>
          </p:nvSpPr>
          <p:spPr>
            <a:xfrm>
              <a:off x="-9524" y="122428"/>
              <a:ext cx="559928" cy="699303"/>
            </a:xfrm>
            <a:custGeom>
              <a:avLst/>
              <a:gdLst>
                <a:gd name="connsiteX0" fmla="*/ 0 w 436410"/>
                <a:gd name="connsiteY0" fmla="*/ 0 h 895350"/>
                <a:gd name="connsiteX1" fmla="*/ 436410 w 436410"/>
                <a:gd name="connsiteY1" fmla="*/ 0 h 895350"/>
                <a:gd name="connsiteX2" fmla="*/ 250915 w 436410"/>
                <a:gd name="connsiteY2" fmla="*/ 895350 h 895350"/>
                <a:gd name="connsiteX3" fmla="*/ 0 w 436410"/>
                <a:gd name="connsiteY3" fmla="*/ 895350 h 895350"/>
              </a:gdLst>
              <a:ahLst/>
              <a:cxnLst>
                <a:cxn ang="0">
                  <a:pos x="connsiteX0" y="connsiteY0"/>
                </a:cxn>
                <a:cxn ang="0">
                  <a:pos x="connsiteX1" y="connsiteY1"/>
                </a:cxn>
                <a:cxn ang="0">
                  <a:pos x="connsiteX2" y="connsiteY2"/>
                </a:cxn>
                <a:cxn ang="0">
                  <a:pos x="connsiteX3" y="connsiteY3"/>
                </a:cxn>
              </a:cxnLst>
              <a:rect l="l" t="t" r="r" b="b"/>
              <a:pathLst>
                <a:path w="436410" h="895350">
                  <a:moveTo>
                    <a:pt x="0" y="0"/>
                  </a:moveTo>
                  <a:lnTo>
                    <a:pt x="436410" y="0"/>
                  </a:lnTo>
                  <a:lnTo>
                    <a:pt x="250915" y="895350"/>
                  </a:lnTo>
                  <a:lnTo>
                    <a:pt x="0" y="89535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任意多边形: 形状 57"/>
            <p:cNvSpPr/>
            <p:nvPr userDrawn="1"/>
          </p:nvSpPr>
          <p:spPr>
            <a:xfrm>
              <a:off x="417309" y="379233"/>
              <a:ext cx="96622" cy="221903"/>
            </a:xfrm>
            <a:custGeom>
              <a:avLst/>
              <a:gdLst>
                <a:gd name="connsiteX0" fmla="*/ 144879 w 185359"/>
                <a:gd name="connsiteY0" fmla="*/ 0 h 699303"/>
                <a:gd name="connsiteX1" fmla="*/ 185359 w 185359"/>
                <a:gd name="connsiteY1" fmla="*/ 0 h 699303"/>
                <a:gd name="connsiteX2" fmla="*/ 40480 w 185359"/>
                <a:gd name="connsiteY2" fmla="*/ 699303 h 699303"/>
                <a:gd name="connsiteX3" fmla="*/ 0 w 185359"/>
                <a:gd name="connsiteY3" fmla="*/ 699303 h 699303"/>
              </a:gdLst>
              <a:ahLst/>
              <a:cxnLst>
                <a:cxn ang="0">
                  <a:pos x="connsiteX0" y="connsiteY0"/>
                </a:cxn>
                <a:cxn ang="0">
                  <a:pos x="connsiteX1" y="connsiteY1"/>
                </a:cxn>
                <a:cxn ang="0">
                  <a:pos x="connsiteX2" y="connsiteY2"/>
                </a:cxn>
                <a:cxn ang="0">
                  <a:pos x="connsiteX3" y="connsiteY3"/>
                </a:cxn>
              </a:cxnLst>
              <a:rect l="l" t="t" r="r" b="b"/>
              <a:pathLst>
                <a:path w="185359" h="699303">
                  <a:moveTo>
                    <a:pt x="144879" y="0"/>
                  </a:moveTo>
                  <a:lnTo>
                    <a:pt x="185359" y="0"/>
                  </a:lnTo>
                  <a:lnTo>
                    <a:pt x="40480" y="699303"/>
                  </a:lnTo>
                  <a:lnTo>
                    <a:pt x="0" y="699303"/>
                  </a:lnTo>
                  <a:close/>
                </a:path>
              </a:pathLst>
            </a:custGeom>
            <a:solidFill>
              <a:schemeClr val="accent4"/>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87" name="直接连接符 86"/>
          <p:cNvCxnSpPr/>
          <p:nvPr userDrawn="1"/>
        </p:nvCxnSpPr>
        <p:spPr>
          <a:xfrm>
            <a:off x="442913" y="821731"/>
            <a:ext cx="113061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88" name="矩形 87"/>
          <p:cNvSpPr/>
          <p:nvPr userDrawn="1"/>
        </p:nvSpPr>
        <p:spPr>
          <a:xfrm>
            <a:off x="12146281" y="336478"/>
            <a:ext cx="45719" cy="26597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0" name="直接连接符 89"/>
          <p:cNvCxnSpPr/>
          <p:nvPr userDrawn="1"/>
        </p:nvCxnSpPr>
        <p:spPr>
          <a:xfrm>
            <a:off x="442913" y="6264275"/>
            <a:ext cx="113061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83" name="组合 82"/>
          <p:cNvGrpSpPr/>
          <p:nvPr userDrawn="1"/>
        </p:nvGrpSpPr>
        <p:grpSpPr>
          <a:xfrm>
            <a:off x="587288" y="6381747"/>
            <a:ext cx="2479573" cy="304965"/>
            <a:chOff x="671368" y="6061309"/>
            <a:chExt cx="2479573" cy="304965"/>
          </a:xfrm>
          <a:solidFill>
            <a:schemeClr val="accent3"/>
          </a:solidFill>
        </p:grpSpPr>
        <p:grpSp>
          <p:nvGrpSpPr>
            <p:cNvPr id="84" name="组合 83"/>
            <p:cNvGrpSpPr/>
            <p:nvPr userDrawn="1"/>
          </p:nvGrpSpPr>
          <p:grpSpPr>
            <a:xfrm>
              <a:off x="2098445" y="6064781"/>
              <a:ext cx="1052496" cy="298683"/>
              <a:chOff x="2373567" y="1096524"/>
              <a:chExt cx="2578404" cy="731714"/>
            </a:xfrm>
            <a:grpFill/>
          </p:grpSpPr>
          <p:sp>
            <p:nvSpPr>
              <p:cNvPr id="104" name="Freeform 5"/>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endParaRPr lang="zh-CN" altLang="en-US"/>
              </a:p>
            </p:txBody>
          </p:sp>
          <p:sp>
            <p:nvSpPr>
              <p:cNvPr id="105" name="Freeform 6"/>
              <p:cNvSpPr/>
              <p:nvPr/>
            </p:nvSpPr>
            <p:spPr bwMode="auto">
              <a:xfrm>
                <a:off x="4620305" y="1241947"/>
                <a:ext cx="331666"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endParaRPr lang="zh-CN" altLang="en-US"/>
              </a:p>
            </p:txBody>
          </p:sp>
          <p:grpSp>
            <p:nvGrpSpPr>
              <p:cNvPr id="106" name="组合 105"/>
              <p:cNvGrpSpPr/>
              <p:nvPr/>
            </p:nvGrpSpPr>
            <p:grpSpPr>
              <a:xfrm>
                <a:off x="2373567" y="1096524"/>
                <a:ext cx="589817" cy="731714"/>
                <a:chOff x="5548313" y="2084388"/>
                <a:chExt cx="547688" cy="679451"/>
              </a:xfrm>
              <a:grpFill/>
            </p:grpSpPr>
            <p:sp>
              <p:nvSpPr>
                <p:cNvPr id="111"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2"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107" name="组合 106"/>
              <p:cNvGrpSpPr/>
              <p:nvPr/>
            </p:nvGrpSpPr>
            <p:grpSpPr>
              <a:xfrm>
                <a:off x="3194779" y="1296598"/>
                <a:ext cx="356817" cy="382445"/>
                <a:chOff x="3792874" y="3156423"/>
                <a:chExt cx="331330" cy="355128"/>
              </a:xfrm>
              <a:grpFill/>
            </p:grpSpPr>
            <p:sp>
              <p:nvSpPr>
                <p:cNvPr id="108"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9"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0"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89" name="组合 88"/>
            <p:cNvGrpSpPr/>
            <p:nvPr userDrawn="1"/>
          </p:nvGrpSpPr>
          <p:grpSpPr>
            <a:xfrm>
              <a:off x="671368" y="6061309"/>
              <a:ext cx="1100339" cy="304965"/>
              <a:chOff x="2372715" y="161759"/>
              <a:chExt cx="2695608" cy="747103"/>
            </a:xfrm>
            <a:grpFill/>
          </p:grpSpPr>
          <p:grpSp>
            <p:nvGrpSpPr>
              <p:cNvPr id="91" name="组合 90"/>
              <p:cNvGrpSpPr/>
              <p:nvPr/>
            </p:nvGrpSpPr>
            <p:grpSpPr>
              <a:xfrm>
                <a:off x="3804781" y="283376"/>
                <a:ext cx="521428" cy="548788"/>
                <a:chOff x="6113463" y="3541713"/>
                <a:chExt cx="484188" cy="509588"/>
              </a:xfrm>
              <a:grpFill/>
            </p:grpSpPr>
            <p:sp>
              <p:nvSpPr>
                <p:cNvPr id="102"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3"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92" name="组合 91"/>
              <p:cNvGrpSpPr/>
              <p:nvPr/>
            </p:nvGrpSpPr>
            <p:grpSpPr>
              <a:xfrm>
                <a:off x="2372715" y="161759"/>
                <a:ext cx="591521" cy="747103"/>
                <a:chOff x="6108700" y="2066926"/>
                <a:chExt cx="549275" cy="693738"/>
              </a:xfrm>
              <a:grpFill/>
            </p:grpSpPr>
            <p:sp>
              <p:nvSpPr>
                <p:cNvPr id="100"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1"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93" name="组合 92"/>
              <p:cNvGrpSpPr/>
              <p:nvPr/>
            </p:nvGrpSpPr>
            <p:grpSpPr>
              <a:xfrm>
                <a:off x="3173775" y="375308"/>
                <a:ext cx="396626" cy="341923"/>
                <a:chOff x="6186488" y="2930526"/>
                <a:chExt cx="368300" cy="317500"/>
              </a:xfrm>
              <a:grpFill/>
            </p:grpSpPr>
            <p:sp>
              <p:nvSpPr>
                <p:cNvPr id="97"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9"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94" name="组合 93"/>
              <p:cNvGrpSpPr/>
              <p:nvPr/>
            </p:nvGrpSpPr>
            <p:grpSpPr>
              <a:xfrm>
                <a:off x="4613362" y="313351"/>
                <a:ext cx="454961" cy="453362"/>
                <a:chOff x="11893465" y="1994536"/>
                <a:chExt cx="274986" cy="274018"/>
              </a:xfrm>
              <a:grpFill/>
            </p:grpSpPr>
            <p:sp>
              <p:nvSpPr>
                <p:cNvPr id="95" name="Freeform 11"/>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endParaRPr lang="zh-CN" altLang="en-US"/>
                </a:p>
              </p:txBody>
            </p:sp>
            <p:sp>
              <p:nvSpPr>
                <p:cNvPr id="96" name="Freeform 12"/>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endParaRPr lang="zh-CN" altLang="en-US"/>
                </a:p>
              </p:txBody>
            </p:sp>
          </p:grpSp>
        </p:grpSp>
      </p:grpSp>
    </p:spTree>
  </p:cSld>
  <p:clrMapOvr>
    <a:masterClrMapping/>
  </p:clrMapOvr>
  <p:transition spd="med">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内页样式2-一段一图-1">
    <p:spTree>
      <p:nvGrpSpPr>
        <p:cNvPr id="1" name=""/>
        <p:cNvGrpSpPr/>
        <p:nvPr/>
      </p:nvGrpSpPr>
      <p:grpSpPr>
        <a:xfrm>
          <a:off x="0" y="0"/>
          <a:ext cx="0" cy="0"/>
          <a:chOff x="0" y="0"/>
          <a:chExt cx="0" cy="0"/>
        </a:xfrm>
      </p:grpSpPr>
      <p:sp>
        <p:nvSpPr>
          <p:cNvPr id="6" name="文本框 5"/>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chemeClr val="accent3"/>
                </a:solidFill>
                <a:latin typeface="微软雅黑" panose="020B0503020204020204" pitchFamily="34" charset="-122"/>
              </a:rPr>
            </a:fld>
            <a:endParaRPr lang="zh-CN" altLang="en-US" sz="1600" dirty="0">
              <a:solidFill>
                <a:schemeClr val="accent3"/>
              </a:solidFill>
              <a:latin typeface="微软雅黑" panose="020B0503020204020204" pitchFamily="34" charset="-122"/>
            </a:endParaRPr>
          </a:p>
        </p:txBody>
      </p:sp>
      <p:cxnSp>
        <p:nvCxnSpPr>
          <p:cNvPr id="90" name="直接连接符 89"/>
          <p:cNvCxnSpPr/>
          <p:nvPr userDrawn="1"/>
        </p:nvCxnSpPr>
        <p:spPr>
          <a:xfrm>
            <a:off x="442913" y="6264275"/>
            <a:ext cx="113061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83" name="组合 82"/>
          <p:cNvGrpSpPr/>
          <p:nvPr userDrawn="1"/>
        </p:nvGrpSpPr>
        <p:grpSpPr>
          <a:xfrm>
            <a:off x="587288" y="6381747"/>
            <a:ext cx="2479573" cy="304965"/>
            <a:chOff x="671368" y="6061309"/>
            <a:chExt cx="2479573" cy="304965"/>
          </a:xfrm>
          <a:solidFill>
            <a:schemeClr val="accent3"/>
          </a:solidFill>
        </p:grpSpPr>
        <p:grpSp>
          <p:nvGrpSpPr>
            <p:cNvPr id="84" name="组合 83"/>
            <p:cNvGrpSpPr/>
            <p:nvPr userDrawn="1"/>
          </p:nvGrpSpPr>
          <p:grpSpPr>
            <a:xfrm>
              <a:off x="2098445" y="6064781"/>
              <a:ext cx="1052496" cy="298683"/>
              <a:chOff x="2373567" y="1096524"/>
              <a:chExt cx="2578404" cy="731714"/>
            </a:xfrm>
            <a:grpFill/>
          </p:grpSpPr>
          <p:sp>
            <p:nvSpPr>
              <p:cNvPr id="104" name="Freeform 5"/>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endParaRPr lang="zh-CN" altLang="en-US"/>
              </a:p>
            </p:txBody>
          </p:sp>
          <p:sp>
            <p:nvSpPr>
              <p:cNvPr id="105" name="Freeform 6"/>
              <p:cNvSpPr/>
              <p:nvPr/>
            </p:nvSpPr>
            <p:spPr bwMode="auto">
              <a:xfrm>
                <a:off x="4620305" y="1241947"/>
                <a:ext cx="331666"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endParaRPr lang="zh-CN" altLang="en-US"/>
              </a:p>
            </p:txBody>
          </p:sp>
          <p:grpSp>
            <p:nvGrpSpPr>
              <p:cNvPr id="106" name="组合 105"/>
              <p:cNvGrpSpPr/>
              <p:nvPr/>
            </p:nvGrpSpPr>
            <p:grpSpPr>
              <a:xfrm>
                <a:off x="2373567" y="1096524"/>
                <a:ext cx="589817" cy="731714"/>
                <a:chOff x="5548313" y="2084388"/>
                <a:chExt cx="547688" cy="679451"/>
              </a:xfrm>
              <a:grpFill/>
            </p:grpSpPr>
            <p:sp>
              <p:nvSpPr>
                <p:cNvPr id="111"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2"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107" name="组合 106"/>
              <p:cNvGrpSpPr/>
              <p:nvPr/>
            </p:nvGrpSpPr>
            <p:grpSpPr>
              <a:xfrm>
                <a:off x="3194779" y="1296598"/>
                <a:ext cx="356817" cy="382445"/>
                <a:chOff x="3792874" y="3156423"/>
                <a:chExt cx="331330" cy="355128"/>
              </a:xfrm>
              <a:grpFill/>
            </p:grpSpPr>
            <p:sp>
              <p:nvSpPr>
                <p:cNvPr id="108"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9"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0"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89" name="组合 88"/>
            <p:cNvGrpSpPr/>
            <p:nvPr userDrawn="1"/>
          </p:nvGrpSpPr>
          <p:grpSpPr>
            <a:xfrm>
              <a:off x="671368" y="6061309"/>
              <a:ext cx="1100339" cy="304965"/>
              <a:chOff x="2372715" y="161759"/>
              <a:chExt cx="2695608" cy="747103"/>
            </a:xfrm>
            <a:grpFill/>
          </p:grpSpPr>
          <p:grpSp>
            <p:nvGrpSpPr>
              <p:cNvPr id="91" name="组合 90"/>
              <p:cNvGrpSpPr/>
              <p:nvPr/>
            </p:nvGrpSpPr>
            <p:grpSpPr>
              <a:xfrm>
                <a:off x="3804781" y="283376"/>
                <a:ext cx="521428" cy="548788"/>
                <a:chOff x="6113463" y="3541713"/>
                <a:chExt cx="484188" cy="509588"/>
              </a:xfrm>
              <a:grpFill/>
            </p:grpSpPr>
            <p:sp>
              <p:nvSpPr>
                <p:cNvPr id="102"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3"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92" name="组合 91"/>
              <p:cNvGrpSpPr/>
              <p:nvPr/>
            </p:nvGrpSpPr>
            <p:grpSpPr>
              <a:xfrm>
                <a:off x="2372715" y="161759"/>
                <a:ext cx="591521" cy="747103"/>
                <a:chOff x="6108700" y="2066926"/>
                <a:chExt cx="549275" cy="693738"/>
              </a:xfrm>
              <a:grpFill/>
            </p:grpSpPr>
            <p:sp>
              <p:nvSpPr>
                <p:cNvPr id="100"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1"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93" name="组合 92"/>
              <p:cNvGrpSpPr/>
              <p:nvPr/>
            </p:nvGrpSpPr>
            <p:grpSpPr>
              <a:xfrm>
                <a:off x="3173775" y="375308"/>
                <a:ext cx="396626" cy="341923"/>
                <a:chOff x="6186488" y="2930526"/>
                <a:chExt cx="368300" cy="317500"/>
              </a:xfrm>
              <a:grpFill/>
            </p:grpSpPr>
            <p:sp>
              <p:nvSpPr>
                <p:cNvPr id="97"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9"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94" name="组合 93"/>
              <p:cNvGrpSpPr/>
              <p:nvPr/>
            </p:nvGrpSpPr>
            <p:grpSpPr>
              <a:xfrm>
                <a:off x="4613362" y="313351"/>
                <a:ext cx="454961" cy="453362"/>
                <a:chOff x="11893465" y="1994536"/>
                <a:chExt cx="274986" cy="274018"/>
              </a:xfrm>
              <a:grpFill/>
            </p:grpSpPr>
            <p:sp>
              <p:nvSpPr>
                <p:cNvPr id="95" name="Freeform 11"/>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endParaRPr lang="zh-CN" altLang="en-US"/>
                </a:p>
              </p:txBody>
            </p:sp>
            <p:sp>
              <p:nvSpPr>
                <p:cNvPr id="96" name="Freeform 12"/>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endParaRPr lang="zh-CN" altLang="en-US"/>
                </a:p>
              </p:txBody>
            </p:sp>
          </p:grpSp>
        </p:grpSp>
      </p:grpSp>
      <p:sp>
        <p:nvSpPr>
          <p:cNvPr id="36" name="标题 11"/>
          <p:cNvSpPr>
            <a:spLocks noGrp="1"/>
          </p:cNvSpPr>
          <p:nvPr>
            <p:ph type="title"/>
          </p:nvPr>
        </p:nvSpPr>
        <p:spPr>
          <a:xfrm>
            <a:off x="1767600" y="3016800"/>
            <a:ext cx="8643848" cy="7017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ctr">
              <a:defRPr lang="zh-CN" altLang="en-US" sz="4400" b="1" baseline="0">
                <a:solidFill>
                  <a:srgbClr val="006C39"/>
                </a:solidFill>
                <a:latin typeface="微软雅黑" panose="020B0503020204020204" pitchFamily="34" charset="-122"/>
                <a:ea typeface="微软雅黑" panose="020B0503020204020204" pitchFamily="34" charset="-122"/>
                <a:cs typeface="+mn-cs"/>
              </a:defRPr>
            </a:lvl1pPr>
          </a:lstStyle>
          <a:p>
            <a:pPr lvl="0" eaLnBrk="1" hangingPunct="1"/>
            <a:r>
              <a:rPr lang="zh-CN" altLang="en-US" dirty="0"/>
              <a:t>单击此处编辑母版标题样式</a:t>
            </a:r>
            <a:endParaRPr lang="zh-CN" altLang="en-US" dirty="0"/>
          </a:p>
        </p:txBody>
      </p:sp>
    </p:spTree>
  </p:cSld>
  <p:clrMapOvr>
    <a:masterClrMapping/>
  </p:clrMapOvr>
  <p:transition spd="med">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内页样式2-一段一图-2">
    <p:spTree>
      <p:nvGrpSpPr>
        <p:cNvPr id="1" name=""/>
        <p:cNvGrpSpPr/>
        <p:nvPr/>
      </p:nvGrpSpPr>
      <p:grpSpPr>
        <a:xfrm>
          <a:off x="0" y="0"/>
          <a:ext cx="0" cy="0"/>
          <a:chOff x="0" y="0"/>
          <a:chExt cx="0" cy="0"/>
        </a:xfrm>
      </p:grpSpPr>
      <p:sp>
        <p:nvSpPr>
          <p:cNvPr id="6" name="文本框 5"/>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chemeClr val="accent3"/>
                </a:solidFill>
                <a:latin typeface="微软雅黑" panose="020B0503020204020204" pitchFamily="34" charset="-122"/>
              </a:rPr>
            </a:fld>
            <a:endParaRPr lang="zh-CN" altLang="en-US" sz="1600" dirty="0">
              <a:solidFill>
                <a:schemeClr val="accent3"/>
              </a:solidFill>
              <a:latin typeface="微软雅黑" panose="020B0503020204020204" pitchFamily="34" charset="-122"/>
            </a:endParaRPr>
          </a:p>
        </p:txBody>
      </p:sp>
      <p:sp>
        <p:nvSpPr>
          <p:cNvPr id="88" name="矩形 87"/>
          <p:cNvSpPr/>
          <p:nvPr userDrawn="1"/>
        </p:nvSpPr>
        <p:spPr>
          <a:xfrm>
            <a:off x="12146281" y="336478"/>
            <a:ext cx="45719" cy="26597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p:cNvPicPr>
            <a:picLocks noChangeAspect="1"/>
          </p:cNvPicPr>
          <p:nvPr userDrawn="1"/>
        </p:nvPicPr>
        <p:blipFill>
          <a:blip r:embed="rId2" cstate="print"/>
          <a:stretch>
            <a:fillRect/>
          </a:stretch>
        </p:blipFill>
        <p:spPr>
          <a:xfrm>
            <a:off x="9790193" y="252089"/>
            <a:ext cx="1969223" cy="432990"/>
          </a:xfrm>
          <a:prstGeom prst="rect">
            <a:avLst/>
          </a:prstGeom>
        </p:spPr>
      </p:pic>
    </p:spTree>
  </p:cSld>
  <p:clrMapOvr>
    <a:masterClrMapping/>
  </p:clrMapOvr>
  <p:transition spd="med">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内页样式3-常规">
    <p:spTree>
      <p:nvGrpSpPr>
        <p:cNvPr id="1" name=""/>
        <p:cNvGrpSpPr/>
        <p:nvPr/>
      </p:nvGrpSpPr>
      <p:grpSpPr>
        <a:xfrm>
          <a:off x="0" y="0"/>
          <a:ext cx="0" cy="0"/>
          <a:chOff x="0" y="0"/>
          <a:chExt cx="0" cy="0"/>
        </a:xfrm>
      </p:grpSpPr>
      <p:sp>
        <p:nvSpPr>
          <p:cNvPr id="32" name="任意多边形: 形状 77"/>
          <p:cNvSpPr/>
          <p:nvPr userDrawn="1"/>
        </p:nvSpPr>
        <p:spPr>
          <a:xfrm>
            <a:off x="10114068" y="210207"/>
            <a:ext cx="2789025" cy="573228"/>
          </a:xfrm>
          <a:custGeom>
            <a:avLst/>
            <a:gdLst>
              <a:gd name="connsiteX0" fmla="*/ 83399 w 1678507"/>
              <a:gd name="connsiteY0" fmla="*/ 0 h 573228"/>
              <a:gd name="connsiteX1" fmla="*/ 1678507 w 1678507"/>
              <a:gd name="connsiteY1" fmla="*/ 0 h 573228"/>
              <a:gd name="connsiteX2" fmla="*/ 1678507 w 1678507"/>
              <a:gd name="connsiteY2" fmla="*/ 573228 h 573228"/>
              <a:gd name="connsiteX3" fmla="*/ 0 w 1678507"/>
              <a:gd name="connsiteY3" fmla="*/ 573228 h 573228"/>
            </a:gdLst>
            <a:ahLst/>
            <a:cxnLst>
              <a:cxn ang="0">
                <a:pos x="connsiteX0" y="connsiteY0"/>
              </a:cxn>
              <a:cxn ang="0">
                <a:pos x="connsiteX1" y="connsiteY1"/>
              </a:cxn>
              <a:cxn ang="0">
                <a:pos x="connsiteX2" y="connsiteY2"/>
              </a:cxn>
              <a:cxn ang="0">
                <a:pos x="connsiteX3" y="connsiteY3"/>
              </a:cxn>
            </a:cxnLst>
            <a:rect l="l" t="t" r="r" b="b"/>
            <a:pathLst>
              <a:path w="1678507" h="573228">
                <a:moveTo>
                  <a:pt x="83399" y="0"/>
                </a:moveTo>
                <a:lnTo>
                  <a:pt x="1678507" y="0"/>
                </a:lnTo>
                <a:lnTo>
                  <a:pt x="1678507" y="573228"/>
                </a:lnTo>
                <a:lnTo>
                  <a:pt x="0" y="573228"/>
                </a:lnTo>
                <a:close/>
              </a:path>
            </a:pathLst>
          </a:custGeo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wrap="square" rtlCol="0" anchor="ctr">
            <a:noAutofit/>
          </a:bodyPr>
          <a:lstStyle/>
          <a:p>
            <a:pPr algn="ctr">
              <a:lnSpc>
                <a:spcPct val="120000"/>
              </a:lnSpc>
            </a:pPr>
            <a:endParaRPr lang="zh-CN" altLang="en-US" dirty="0">
              <a:cs typeface="+mn-ea"/>
              <a:sym typeface="+mn-lt"/>
            </a:endParaRPr>
          </a:p>
        </p:txBody>
      </p:sp>
      <p:sp>
        <p:nvSpPr>
          <p:cNvPr id="4" name="平行四边形 3"/>
          <p:cNvSpPr/>
          <p:nvPr userDrawn="1"/>
        </p:nvSpPr>
        <p:spPr>
          <a:xfrm>
            <a:off x="198120" y="302341"/>
            <a:ext cx="746398" cy="342128"/>
          </a:xfrm>
          <a:prstGeom prst="parallelogram">
            <a:avLst>
              <a:gd name="adj" fmla="val 25000"/>
            </a:avLst>
          </a:prstGeom>
          <a:solidFill>
            <a:schemeClr val="accent4"/>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lnSpc>
                <a:spcPct val="120000"/>
              </a:lnSpc>
            </a:pPr>
            <a:endParaRPr lang="zh-CN" altLang="en-US">
              <a:cs typeface="+mn-ea"/>
              <a:sym typeface="+mn-lt"/>
            </a:endParaRPr>
          </a:p>
        </p:txBody>
      </p:sp>
      <p:sp>
        <p:nvSpPr>
          <p:cNvPr id="71" name="文本框 70"/>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chemeClr val="accent3"/>
                </a:solidFill>
                <a:latin typeface="微软雅黑" panose="020B0503020204020204" pitchFamily="34" charset="-122"/>
              </a:rPr>
            </a:fld>
            <a:endParaRPr lang="zh-CN" altLang="en-US" sz="1600" dirty="0">
              <a:solidFill>
                <a:schemeClr val="accent3"/>
              </a:solidFill>
              <a:latin typeface="微软雅黑" panose="020B0503020204020204" pitchFamily="34" charset="-122"/>
            </a:endParaRPr>
          </a:p>
        </p:txBody>
      </p:sp>
      <p:cxnSp>
        <p:nvCxnSpPr>
          <p:cNvPr id="96" name="直接连接符 95"/>
          <p:cNvCxnSpPr/>
          <p:nvPr userDrawn="1"/>
        </p:nvCxnSpPr>
        <p:spPr>
          <a:xfrm>
            <a:off x="442913" y="6264275"/>
            <a:ext cx="113061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7" name="标题 11"/>
          <p:cNvSpPr>
            <a:spLocks noGrp="1"/>
          </p:cNvSpPr>
          <p:nvPr>
            <p:ph type="title"/>
          </p:nvPr>
        </p:nvSpPr>
        <p:spPr>
          <a:xfrm>
            <a:off x="949325" y="249067"/>
            <a:ext cx="8643848" cy="4801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lang="zh-CN" altLang="en-US" sz="2800" b="1" baseline="0">
                <a:latin typeface="微软雅黑" panose="020B0503020204020204" pitchFamily="34" charset="-122"/>
                <a:ea typeface="微软雅黑" panose="020B0503020204020204" pitchFamily="34" charset="-122"/>
                <a:cs typeface="+mn-cs"/>
              </a:defRPr>
            </a:lvl1pPr>
          </a:lstStyle>
          <a:p>
            <a:pPr lvl="0" eaLnBrk="1" hangingPunct="1"/>
            <a:r>
              <a:rPr lang="zh-CN" altLang="en-US" dirty="0"/>
              <a:t>单击此处编辑母版标题样式</a:t>
            </a:r>
            <a:endParaRPr lang="zh-CN" altLang="en-US" dirty="0"/>
          </a:p>
        </p:txBody>
      </p:sp>
      <p:pic>
        <p:nvPicPr>
          <p:cNvPr id="98" name="图片 97"/>
          <p:cNvPicPr>
            <a:picLocks noChangeAspect="1"/>
          </p:cNvPicPr>
          <p:nvPr userDrawn="1"/>
        </p:nvPicPr>
        <p:blipFill>
          <a:blip r:embed="rId2" cstate="print"/>
          <a:stretch>
            <a:fillRect/>
          </a:stretch>
        </p:blipFill>
        <p:spPr>
          <a:xfrm>
            <a:off x="10277475" y="241566"/>
            <a:ext cx="1819275" cy="509219"/>
          </a:xfrm>
          <a:prstGeom prst="rect">
            <a:avLst/>
          </a:prstGeom>
        </p:spPr>
      </p:pic>
      <p:grpSp>
        <p:nvGrpSpPr>
          <p:cNvPr id="33" name="组合 32"/>
          <p:cNvGrpSpPr/>
          <p:nvPr userDrawn="1"/>
        </p:nvGrpSpPr>
        <p:grpSpPr>
          <a:xfrm>
            <a:off x="587288" y="6381747"/>
            <a:ext cx="2479573" cy="304965"/>
            <a:chOff x="671368" y="6061309"/>
            <a:chExt cx="2479573" cy="304965"/>
          </a:xfrm>
          <a:solidFill>
            <a:schemeClr val="accent3"/>
          </a:solidFill>
        </p:grpSpPr>
        <p:grpSp>
          <p:nvGrpSpPr>
            <p:cNvPr id="34" name="组合 33"/>
            <p:cNvGrpSpPr/>
            <p:nvPr userDrawn="1"/>
          </p:nvGrpSpPr>
          <p:grpSpPr>
            <a:xfrm>
              <a:off x="2098445" y="6064781"/>
              <a:ext cx="1052496" cy="298683"/>
              <a:chOff x="2373567" y="1096524"/>
              <a:chExt cx="2578404" cy="731714"/>
            </a:xfrm>
            <a:grpFill/>
          </p:grpSpPr>
          <p:sp>
            <p:nvSpPr>
              <p:cNvPr id="49" name="Freeform 5"/>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endParaRPr lang="zh-CN" altLang="en-US"/>
              </a:p>
            </p:txBody>
          </p:sp>
          <p:sp>
            <p:nvSpPr>
              <p:cNvPr id="50" name="Freeform 6"/>
              <p:cNvSpPr/>
              <p:nvPr/>
            </p:nvSpPr>
            <p:spPr bwMode="auto">
              <a:xfrm>
                <a:off x="4620305" y="1241947"/>
                <a:ext cx="331666"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endParaRPr lang="zh-CN" altLang="en-US"/>
              </a:p>
            </p:txBody>
          </p:sp>
          <p:grpSp>
            <p:nvGrpSpPr>
              <p:cNvPr id="51" name="组合 50"/>
              <p:cNvGrpSpPr/>
              <p:nvPr/>
            </p:nvGrpSpPr>
            <p:grpSpPr>
              <a:xfrm>
                <a:off x="2373567" y="1096524"/>
                <a:ext cx="589817" cy="731714"/>
                <a:chOff x="5548313" y="2084388"/>
                <a:chExt cx="547688" cy="679451"/>
              </a:xfrm>
              <a:grpFill/>
            </p:grpSpPr>
            <p:sp>
              <p:nvSpPr>
                <p:cNvPr id="56"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52" name="组合 51"/>
              <p:cNvGrpSpPr/>
              <p:nvPr/>
            </p:nvGrpSpPr>
            <p:grpSpPr>
              <a:xfrm>
                <a:off x="3194779" y="1296598"/>
                <a:ext cx="356817" cy="382445"/>
                <a:chOff x="3792874" y="3156423"/>
                <a:chExt cx="331330" cy="355128"/>
              </a:xfrm>
              <a:grpFill/>
            </p:grpSpPr>
            <p:sp>
              <p:nvSpPr>
                <p:cNvPr id="53"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35" name="组合 34"/>
            <p:cNvGrpSpPr/>
            <p:nvPr userDrawn="1"/>
          </p:nvGrpSpPr>
          <p:grpSpPr>
            <a:xfrm>
              <a:off x="671368" y="6061309"/>
              <a:ext cx="1100339" cy="304965"/>
              <a:chOff x="2372715" y="161759"/>
              <a:chExt cx="2695608" cy="747103"/>
            </a:xfrm>
            <a:grpFill/>
          </p:grpSpPr>
          <p:grpSp>
            <p:nvGrpSpPr>
              <p:cNvPr id="36" name="组合 35"/>
              <p:cNvGrpSpPr/>
              <p:nvPr/>
            </p:nvGrpSpPr>
            <p:grpSpPr>
              <a:xfrm>
                <a:off x="3804781" y="283376"/>
                <a:ext cx="521428" cy="548788"/>
                <a:chOff x="6113463" y="3541713"/>
                <a:chExt cx="484188" cy="509588"/>
              </a:xfrm>
              <a:grpFill/>
            </p:grpSpPr>
            <p:sp>
              <p:nvSpPr>
                <p:cNvPr id="47"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37" name="组合 36"/>
              <p:cNvGrpSpPr/>
              <p:nvPr/>
            </p:nvGrpSpPr>
            <p:grpSpPr>
              <a:xfrm>
                <a:off x="2372715" y="161759"/>
                <a:ext cx="591521" cy="747103"/>
                <a:chOff x="6108700" y="2066926"/>
                <a:chExt cx="549275" cy="693738"/>
              </a:xfrm>
              <a:grpFill/>
            </p:grpSpPr>
            <p:sp>
              <p:nvSpPr>
                <p:cNvPr id="45"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38" name="组合 37"/>
              <p:cNvGrpSpPr/>
              <p:nvPr/>
            </p:nvGrpSpPr>
            <p:grpSpPr>
              <a:xfrm>
                <a:off x="3173775" y="375308"/>
                <a:ext cx="396626" cy="341923"/>
                <a:chOff x="6186488" y="2930526"/>
                <a:chExt cx="368300" cy="317500"/>
              </a:xfrm>
              <a:grpFill/>
            </p:grpSpPr>
            <p:sp>
              <p:nvSpPr>
                <p:cNvPr id="42"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39" name="组合 38"/>
              <p:cNvGrpSpPr/>
              <p:nvPr/>
            </p:nvGrpSpPr>
            <p:grpSpPr>
              <a:xfrm>
                <a:off x="4613362" y="313351"/>
                <a:ext cx="454961" cy="453362"/>
                <a:chOff x="11893465" y="1994536"/>
                <a:chExt cx="274986" cy="274018"/>
              </a:xfrm>
              <a:grpFill/>
            </p:grpSpPr>
            <p:sp>
              <p:nvSpPr>
                <p:cNvPr id="40" name="Freeform 11"/>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endParaRPr lang="zh-CN" altLang="en-US"/>
                </a:p>
              </p:txBody>
            </p:sp>
            <p:sp>
              <p:nvSpPr>
                <p:cNvPr id="41" name="Freeform 12"/>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endParaRPr lang="zh-CN" altLang="en-US"/>
                </a:p>
              </p:txBody>
            </p:sp>
          </p:grpSp>
        </p:grpSp>
      </p:grpSp>
    </p:spTree>
  </p:cSld>
  <p:clrMapOvr>
    <a:masterClrMapping/>
  </p:clrMapOvr>
  <p:transition spd="med">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封面样式2-首页2">
    <p:spTree>
      <p:nvGrpSpPr>
        <p:cNvPr id="1" name=""/>
        <p:cNvGrpSpPr/>
        <p:nvPr/>
      </p:nvGrpSpPr>
      <p:grpSpPr>
        <a:xfrm>
          <a:off x="0" y="0"/>
          <a:ext cx="0" cy="0"/>
          <a:chOff x="0" y="0"/>
          <a:chExt cx="0" cy="0"/>
        </a:xfrm>
      </p:grpSpPr>
      <p:sp>
        <p:nvSpPr>
          <p:cNvPr id="35" name="PA-矩形 7"/>
          <p:cNvSpPr/>
          <p:nvPr userDrawn="1">
            <p:custDataLst>
              <p:tags r:id="rId2"/>
            </p:custDataLst>
          </p:nvPr>
        </p:nvSpPr>
        <p:spPr>
          <a:xfrm>
            <a:off x="11373037" y="1"/>
            <a:ext cx="818963"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33" name="PA-矩形 7"/>
          <p:cNvSpPr/>
          <p:nvPr userDrawn="1">
            <p:custDataLst>
              <p:tags r:id="rId3"/>
            </p:custDataLst>
          </p:nvPr>
        </p:nvSpPr>
        <p:spPr>
          <a:xfrm>
            <a:off x="0" y="0"/>
            <a:ext cx="11379387"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cxnSp>
        <p:nvCxnSpPr>
          <p:cNvPr id="11" name="直接连接符 10"/>
          <p:cNvCxnSpPr/>
          <p:nvPr userDrawn="1"/>
        </p:nvCxnSpPr>
        <p:spPr>
          <a:xfrm>
            <a:off x="1137303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37" name="图片 36"/>
          <p:cNvPicPr>
            <a:picLocks noChangeAspect="1"/>
          </p:cNvPicPr>
          <p:nvPr userDrawn="1"/>
        </p:nvPicPr>
        <p:blipFill>
          <a:blip r:embed="rId4"/>
          <a:stretch>
            <a:fillRect/>
          </a:stretch>
        </p:blipFill>
        <p:spPr>
          <a:xfrm>
            <a:off x="-2610651" y="161103"/>
            <a:ext cx="6791691" cy="6535792"/>
          </a:xfrm>
          <a:prstGeom prst="rect">
            <a:avLst/>
          </a:prstGeom>
        </p:spPr>
      </p:pic>
      <p:sp>
        <p:nvSpPr>
          <p:cNvPr id="3" name="矩形 2"/>
          <p:cNvSpPr/>
          <p:nvPr userDrawn="1"/>
        </p:nvSpPr>
        <p:spPr>
          <a:xfrm>
            <a:off x="0" y="1504950"/>
            <a:ext cx="12192000" cy="3848100"/>
          </a:xfrm>
          <a:prstGeom prst="rect">
            <a:avLst/>
          </a:prstGeom>
          <a:solidFill>
            <a:schemeClr val="bg1"/>
          </a:solidFill>
          <a:ln>
            <a:noFill/>
          </a:ln>
          <a:effectLst>
            <a:outerShdw blurRad="101600" sx="101000" sy="101000" algn="ctr"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ea"/>
              <a:sym typeface="+mn-lt"/>
            </a:endParaRPr>
          </a:p>
        </p:txBody>
      </p:sp>
      <p:sp>
        <p:nvSpPr>
          <p:cNvPr id="31" name="任意多边形: 形状 30"/>
          <p:cNvSpPr/>
          <p:nvPr userDrawn="1"/>
        </p:nvSpPr>
        <p:spPr>
          <a:xfrm flipV="1">
            <a:off x="5143364" y="3786901"/>
            <a:ext cx="6236023" cy="193259"/>
          </a:xfrm>
          <a:custGeom>
            <a:avLst/>
            <a:gdLst>
              <a:gd name="connsiteX0" fmla="*/ 0 w 6415214"/>
              <a:gd name="connsiteY0" fmla="*/ 171407 h 171407"/>
              <a:gd name="connsiteX1" fmla="*/ 6415214 w 6415214"/>
              <a:gd name="connsiteY1" fmla="*/ 171407 h 171407"/>
              <a:gd name="connsiteX2" fmla="*/ 6415214 w 6415214"/>
              <a:gd name="connsiteY2" fmla="*/ 100390 h 171407"/>
              <a:gd name="connsiteX3" fmla="*/ 511261 w 6415214"/>
              <a:gd name="connsiteY3" fmla="*/ 100390 h 171407"/>
              <a:gd name="connsiteX4" fmla="*/ 229919 w 6415214"/>
              <a:gd name="connsiteY4" fmla="*/ 0 h 171407"/>
              <a:gd name="connsiteX5" fmla="*/ 229919 w 6415214"/>
              <a:gd name="connsiteY5" fmla="*/ 100390 h 171407"/>
              <a:gd name="connsiteX6" fmla="*/ 0 w 6415214"/>
              <a:gd name="connsiteY6" fmla="*/ 100390 h 171407"/>
              <a:gd name="connsiteX0-1" fmla="*/ 0 w 6415214"/>
              <a:gd name="connsiteY0-2" fmla="*/ 171407 h 262847"/>
              <a:gd name="connsiteX1-3" fmla="*/ 6415214 w 6415214"/>
              <a:gd name="connsiteY1-4" fmla="*/ 171407 h 262847"/>
              <a:gd name="connsiteX2-5" fmla="*/ 6415214 w 6415214"/>
              <a:gd name="connsiteY2-6" fmla="*/ 100390 h 262847"/>
              <a:gd name="connsiteX3-7" fmla="*/ 511261 w 6415214"/>
              <a:gd name="connsiteY3-8" fmla="*/ 100390 h 262847"/>
              <a:gd name="connsiteX4-9" fmla="*/ 229919 w 6415214"/>
              <a:gd name="connsiteY4-10" fmla="*/ 0 h 262847"/>
              <a:gd name="connsiteX5-11" fmla="*/ 229919 w 6415214"/>
              <a:gd name="connsiteY5-12" fmla="*/ 100390 h 262847"/>
              <a:gd name="connsiteX6-13" fmla="*/ 0 w 6415214"/>
              <a:gd name="connsiteY6-14" fmla="*/ 100390 h 262847"/>
              <a:gd name="connsiteX7" fmla="*/ 91440 w 6415214"/>
              <a:gd name="connsiteY7" fmla="*/ 262847 h 262847"/>
              <a:gd name="connsiteX0-15" fmla="*/ 0 w 6415214"/>
              <a:gd name="connsiteY0-16" fmla="*/ 171407 h 171407"/>
              <a:gd name="connsiteX1-17" fmla="*/ 6415214 w 6415214"/>
              <a:gd name="connsiteY1-18" fmla="*/ 171407 h 171407"/>
              <a:gd name="connsiteX2-19" fmla="*/ 6415214 w 6415214"/>
              <a:gd name="connsiteY2-20" fmla="*/ 100390 h 171407"/>
              <a:gd name="connsiteX3-21" fmla="*/ 511261 w 6415214"/>
              <a:gd name="connsiteY3-22" fmla="*/ 100390 h 171407"/>
              <a:gd name="connsiteX4-23" fmla="*/ 229919 w 6415214"/>
              <a:gd name="connsiteY4-24" fmla="*/ 0 h 171407"/>
              <a:gd name="connsiteX5-25" fmla="*/ 229919 w 6415214"/>
              <a:gd name="connsiteY5-26" fmla="*/ 100390 h 171407"/>
              <a:gd name="connsiteX6-27" fmla="*/ 0 w 6415214"/>
              <a:gd name="connsiteY6-28" fmla="*/ 100390 h 171407"/>
              <a:gd name="connsiteX0-29" fmla="*/ 0 w 6415214"/>
              <a:gd name="connsiteY0-30" fmla="*/ 171407 h 171407"/>
              <a:gd name="connsiteX1-31" fmla="*/ 6415214 w 6415214"/>
              <a:gd name="connsiteY1-32" fmla="*/ 100390 h 171407"/>
              <a:gd name="connsiteX2-33" fmla="*/ 511261 w 6415214"/>
              <a:gd name="connsiteY2-34" fmla="*/ 100390 h 171407"/>
              <a:gd name="connsiteX3-35" fmla="*/ 229919 w 6415214"/>
              <a:gd name="connsiteY3-36" fmla="*/ 0 h 171407"/>
              <a:gd name="connsiteX4-37" fmla="*/ 229919 w 6415214"/>
              <a:gd name="connsiteY4-38" fmla="*/ 100390 h 171407"/>
              <a:gd name="connsiteX5-39" fmla="*/ 0 w 6415214"/>
              <a:gd name="connsiteY5-40" fmla="*/ 100390 h 171407"/>
              <a:gd name="connsiteX0-41" fmla="*/ 6415214 w 6415214"/>
              <a:gd name="connsiteY0-42" fmla="*/ 100390 h 100390"/>
              <a:gd name="connsiteX1-43" fmla="*/ 511261 w 6415214"/>
              <a:gd name="connsiteY1-44" fmla="*/ 100390 h 100390"/>
              <a:gd name="connsiteX2-45" fmla="*/ 229919 w 6415214"/>
              <a:gd name="connsiteY2-46" fmla="*/ 0 h 100390"/>
              <a:gd name="connsiteX3-47" fmla="*/ 229919 w 6415214"/>
              <a:gd name="connsiteY3-48" fmla="*/ 100390 h 100390"/>
              <a:gd name="connsiteX4-49" fmla="*/ 0 w 6415214"/>
              <a:gd name="connsiteY4-50" fmla="*/ 100390 h 100390"/>
              <a:gd name="connsiteX0-51" fmla="*/ 6415214 w 6415214"/>
              <a:gd name="connsiteY0-52" fmla="*/ 195640 h 195640"/>
              <a:gd name="connsiteX1-53" fmla="*/ 511261 w 6415214"/>
              <a:gd name="connsiteY1-54" fmla="*/ 195640 h 195640"/>
              <a:gd name="connsiteX2-55" fmla="*/ 227538 w 6415214"/>
              <a:gd name="connsiteY2-56" fmla="*/ 0 h 195640"/>
              <a:gd name="connsiteX3-57" fmla="*/ 229919 w 6415214"/>
              <a:gd name="connsiteY3-58" fmla="*/ 195640 h 195640"/>
              <a:gd name="connsiteX4-59" fmla="*/ 0 w 6415214"/>
              <a:gd name="connsiteY4-60" fmla="*/ 195640 h 195640"/>
              <a:gd name="connsiteX0-61" fmla="*/ 6415214 w 6415214"/>
              <a:gd name="connsiteY0-62" fmla="*/ 193259 h 193259"/>
              <a:gd name="connsiteX1-63" fmla="*/ 511261 w 6415214"/>
              <a:gd name="connsiteY1-64" fmla="*/ 193259 h 193259"/>
              <a:gd name="connsiteX2-65" fmla="*/ 232301 w 6415214"/>
              <a:gd name="connsiteY2-66" fmla="*/ 0 h 193259"/>
              <a:gd name="connsiteX3-67" fmla="*/ 229919 w 6415214"/>
              <a:gd name="connsiteY3-68" fmla="*/ 193259 h 193259"/>
              <a:gd name="connsiteX4-69" fmla="*/ 0 w 6415214"/>
              <a:gd name="connsiteY4-70" fmla="*/ 193259 h 19325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415214" h="193259">
                <a:moveTo>
                  <a:pt x="6415214" y="193259"/>
                </a:moveTo>
                <a:lnTo>
                  <a:pt x="511261" y="193259"/>
                </a:lnTo>
                <a:lnTo>
                  <a:pt x="232301" y="0"/>
                </a:lnTo>
                <a:cubicBezTo>
                  <a:pt x="233095" y="65213"/>
                  <a:pt x="229125" y="128046"/>
                  <a:pt x="229919" y="193259"/>
                </a:cubicBezTo>
                <a:lnTo>
                  <a:pt x="0" y="193259"/>
                </a:lnTo>
              </a:path>
            </a:pathLst>
          </a:cu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3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ea"/>
              <a:sym typeface="+mn-lt"/>
            </a:endParaRPr>
          </a:p>
        </p:txBody>
      </p:sp>
      <p:sp>
        <p:nvSpPr>
          <p:cNvPr id="48" name="标题 47"/>
          <p:cNvSpPr>
            <a:spLocks noGrp="1"/>
          </p:cNvSpPr>
          <p:nvPr>
            <p:ph type="title" hasCustomPrompt="1"/>
          </p:nvPr>
        </p:nvSpPr>
        <p:spPr>
          <a:xfrm>
            <a:off x="5143364" y="2558484"/>
            <a:ext cx="6206079" cy="1200329"/>
          </a:xfrm>
          <a:prstGeom prst="rect">
            <a:avLst/>
          </a:prstGeom>
          <a:noFill/>
        </p:spPr>
        <p:txBody>
          <a:bodyPr wrap="square" lIns="0" rtlCol="0">
            <a:spAutoFit/>
          </a:bodyPr>
          <a:lstStyle>
            <a:lvl1pPr>
              <a:lnSpc>
                <a:spcPct val="100000"/>
              </a:lnSpc>
              <a:defRPr lang="zh-CN" altLang="en-US" sz="3600" b="1" spc="100" dirty="0">
                <a:latin typeface="+mn-ea"/>
                <a:ea typeface="+mn-ea"/>
                <a:cs typeface="+mn-ea"/>
              </a:defRPr>
            </a:lvl1pPr>
          </a:lstStyle>
          <a:p>
            <a:pPr marL="0" lvl="0"/>
            <a:r>
              <a:rPr lang="zh-CN" altLang="en-US" dirty="0"/>
              <a:t>请在此输入标题</a:t>
            </a:r>
            <a:br>
              <a:rPr lang="zh-CN" altLang="en-US" dirty="0"/>
            </a:br>
            <a:r>
              <a:rPr lang="zh-CN" altLang="en-US" dirty="0"/>
              <a:t>尽量回车保证标题为两行</a:t>
            </a:r>
            <a:endParaRPr lang="zh-CN" altLang="en-US" dirty="0"/>
          </a:p>
        </p:txBody>
      </p:sp>
      <p:sp>
        <p:nvSpPr>
          <p:cNvPr id="60" name="文本占位符 87"/>
          <p:cNvSpPr>
            <a:spLocks noGrp="1"/>
          </p:cNvSpPr>
          <p:nvPr>
            <p:ph type="body" sz="quarter" idx="13" hasCustomPrompt="1"/>
          </p:nvPr>
        </p:nvSpPr>
        <p:spPr>
          <a:xfrm>
            <a:off x="5137014" y="2329801"/>
            <a:ext cx="5154585" cy="258532"/>
          </a:xfrm>
          <a:prstGeom prst="rect">
            <a:avLst/>
          </a:prstGeom>
          <a:noFill/>
        </p:spPr>
        <p:txBody>
          <a:bodyPr wrap="square" lIns="0" rtlCol="0">
            <a:spAutoFit/>
          </a:bodyPr>
          <a:lstStyle>
            <a:lvl1pPr marL="0" indent="0">
              <a:buNone/>
              <a:defRPr lang="zh-CN" altLang="en-US" sz="1200" spc="100" dirty="0">
                <a:solidFill>
                  <a:schemeClr val="tx1">
                    <a:lumMod val="65000"/>
                    <a:lumOff val="35000"/>
                  </a:schemeClr>
                </a:solidFill>
                <a:latin typeface="微软雅黑 Light" panose="020B0502040204020203" pitchFamily="34" charset="-122"/>
                <a:ea typeface="微软雅黑 Light" panose="020B0502040204020203" pitchFamily="34" charset="-122"/>
                <a:cs typeface="+mn-ea"/>
                <a:sym typeface="Wingdings 3" panose="05040102010807070707" pitchFamily="18" charset="2"/>
              </a:defRPr>
            </a:lvl1pPr>
          </a:lstStyle>
          <a:p>
            <a:pPr marL="228600" lvl="0" indent="-228600"/>
            <a:r>
              <a:rPr lang="zh-CN" altLang="en-US" dirty="0"/>
              <a:t>请在此输入你的副标题</a:t>
            </a:r>
            <a:endParaRPr lang="zh-CN" altLang="en-US" dirty="0"/>
          </a:p>
        </p:txBody>
      </p:sp>
      <p:sp>
        <p:nvSpPr>
          <p:cNvPr id="38" name="文本占位符 53"/>
          <p:cNvSpPr>
            <a:spLocks noGrp="1"/>
          </p:cNvSpPr>
          <p:nvPr>
            <p:ph type="body" sz="quarter" idx="16" hasCustomPrompt="1"/>
          </p:nvPr>
        </p:nvSpPr>
        <p:spPr>
          <a:xfrm>
            <a:off x="5143364" y="4185030"/>
            <a:ext cx="6229674" cy="372410"/>
          </a:xfrm>
          <a:prstGeom prst="rect">
            <a:avLst/>
          </a:prstGeom>
          <a:noFill/>
        </p:spPr>
        <p:txBody>
          <a:bodyPr wrap="square" lIns="0" rtlCol="0" anchor="ctr" anchorCtr="0">
            <a:spAutoFit/>
          </a:bodyPr>
          <a:lstStyle>
            <a:lvl1pPr marL="0" indent="0">
              <a:lnSpc>
                <a:spcPct val="130000"/>
              </a:lnSpc>
              <a:buNone/>
              <a:defRPr lang="zh-CN" altLang="en-US" sz="1400" spc="100" smtClean="0">
                <a:solidFill>
                  <a:schemeClr val="tx1">
                    <a:lumMod val="85000"/>
                    <a:lumOff val="15000"/>
                  </a:schemeClr>
                </a:solidFill>
                <a:cs typeface="+mn-ea"/>
              </a:defRPr>
            </a:lvl1pPr>
            <a:lvl2pPr>
              <a:defRPr lang="zh-CN" altLang="en-US" sz="1800" smtClean="0"/>
            </a:lvl2pPr>
            <a:lvl3pPr>
              <a:defRPr lang="zh-CN" altLang="en-US" sz="1800" smtClean="0"/>
            </a:lvl3pPr>
            <a:lvl4pPr>
              <a:defRPr lang="zh-CN" altLang="en-US" smtClean="0"/>
            </a:lvl4pPr>
            <a:lvl5pPr>
              <a:defRPr lang="zh-CN" altLang="en-US"/>
            </a:lvl5pPr>
          </a:lstStyle>
          <a:p>
            <a:pPr marL="0" lvl="0">
              <a:lnSpc>
                <a:spcPct val="130000"/>
              </a:lnSpc>
            </a:pPr>
            <a:r>
              <a:rPr lang="zh-CN" altLang="en-US" dirty="0"/>
              <a:t>答辩人：北小理　　　导　师： 京小工　　　时　间：</a:t>
            </a:r>
            <a:r>
              <a:rPr lang="en-US" altLang="zh-CN" dirty="0"/>
              <a:t>XXX</a:t>
            </a:r>
            <a:endParaRPr lang="zh-CN" altLang="en-US" dirty="0"/>
          </a:p>
        </p:txBody>
      </p:sp>
      <p:pic>
        <p:nvPicPr>
          <p:cNvPr id="8" name="图片 7"/>
          <p:cNvPicPr>
            <a:picLocks noChangeAspect="1"/>
          </p:cNvPicPr>
          <p:nvPr userDrawn="1"/>
        </p:nvPicPr>
        <p:blipFill>
          <a:blip r:embed="rId5" cstate="print"/>
          <a:stretch>
            <a:fillRect/>
          </a:stretch>
        </p:blipFill>
        <p:spPr>
          <a:xfrm>
            <a:off x="1111261" y="2359437"/>
            <a:ext cx="2855386" cy="2169616"/>
          </a:xfrm>
          <a:prstGeom prst="rect">
            <a:avLst/>
          </a:prstGeom>
        </p:spPr>
      </p:pic>
    </p:spTree>
  </p:cSld>
  <p:clrMapOvr>
    <a:masterClrMapping/>
  </p:clrMapOvr>
  <p:transition spd="med">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内页样式3-一段一图-1">
    <p:spTree>
      <p:nvGrpSpPr>
        <p:cNvPr id="1" name=""/>
        <p:cNvGrpSpPr/>
        <p:nvPr/>
      </p:nvGrpSpPr>
      <p:grpSpPr>
        <a:xfrm>
          <a:off x="0" y="0"/>
          <a:ext cx="0" cy="0"/>
          <a:chOff x="0" y="0"/>
          <a:chExt cx="0" cy="0"/>
        </a:xfrm>
      </p:grpSpPr>
      <p:sp>
        <p:nvSpPr>
          <p:cNvPr id="71" name="文本框 70"/>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chemeClr val="accent3"/>
                </a:solidFill>
                <a:latin typeface="微软雅黑" panose="020B0503020204020204" pitchFamily="34" charset="-122"/>
              </a:rPr>
            </a:fld>
            <a:endParaRPr lang="zh-CN" altLang="en-US" sz="1600" dirty="0">
              <a:solidFill>
                <a:schemeClr val="accent3"/>
              </a:solidFill>
              <a:latin typeface="微软雅黑" panose="020B0503020204020204" pitchFamily="34" charset="-122"/>
            </a:endParaRPr>
          </a:p>
        </p:txBody>
      </p:sp>
      <p:cxnSp>
        <p:nvCxnSpPr>
          <p:cNvPr id="96" name="直接连接符 95"/>
          <p:cNvCxnSpPr/>
          <p:nvPr userDrawn="1"/>
        </p:nvCxnSpPr>
        <p:spPr>
          <a:xfrm>
            <a:off x="442913" y="6264275"/>
            <a:ext cx="113061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7" name="标题 11"/>
          <p:cNvSpPr>
            <a:spLocks noGrp="1"/>
          </p:cNvSpPr>
          <p:nvPr>
            <p:ph type="title"/>
          </p:nvPr>
        </p:nvSpPr>
        <p:spPr>
          <a:xfrm>
            <a:off x="1767600" y="3016800"/>
            <a:ext cx="8643848" cy="7017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ctr">
              <a:defRPr lang="zh-CN" altLang="en-US" sz="4400" b="1" baseline="0">
                <a:solidFill>
                  <a:srgbClr val="006C39"/>
                </a:solidFill>
                <a:latin typeface="微软雅黑" panose="020B0503020204020204" pitchFamily="34" charset="-122"/>
                <a:ea typeface="微软雅黑" panose="020B0503020204020204" pitchFamily="34" charset="-122"/>
                <a:cs typeface="+mn-cs"/>
              </a:defRPr>
            </a:lvl1pPr>
          </a:lstStyle>
          <a:p>
            <a:pPr lvl="0" eaLnBrk="1" hangingPunct="1"/>
            <a:r>
              <a:rPr lang="zh-CN" altLang="en-US" dirty="0"/>
              <a:t>单击此处编辑母版标题样式</a:t>
            </a:r>
            <a:endParaRPr lang="zh-CN" altLang="en-US" dirty="0"/>
          </a:p>
        </p:txBody>
      </p:sp>
      <p:grpSp>
        <p:nvGrpSpPr>
          <p:cNvPr id="33" name="组合 32"/>
          <p:cNvGrpSpPr/>
          <p:nvPr userDrawn="1"/>
        </p:nvGrpSpPr>
        <p:grpSpPr>
          <a:xfrm>
            <a:off x="587288" y="6381747"/>
            <a:ext cx="2479573" cy="304965"/>
            <a:chOff x="671368" y="6061309"/>
            <a:chExt cx="2479573" cy="304965"/>
          </a:xfrm>
          <a:solidFill>
            <a:schemeClr val="accent3"/>
          </a:solidFill>
        </p:grpSpPr>
        <p:grpSp>
          <p:nvGrpSpPr>
            <p:cNvPr id="34" name="组合 33"/>
            <p:cNvGrpSpPr/>
            <p:nvPr userDrawn="1"/>
          </p:nvGrpSpPr>
          <p:grpSpPr>
            <a:xfrm>
              <a:off x="2098445" y="6064781"/>
              <a:ext cx="1052496" cy="298683"/>
              <a:chOff x="2373567" y="1096524"/>
              <a:chExt cx="2578404" cy="731714"/>
            </a:xfrm>
            <a:grpFill/>
          </p:grpSpPr>
          <p:sp>
            <p:nvSpPr>
              <p:cNvPr id="49" name="Freeform 5"/>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endParaRPr lang="zh-CN" altLang="en-US"/>
              </a:p>
            </p:txBody>
          </p:sp>
          <p:sp>
            <p:nvSpPr>
              <p:cNvPr id="50" name="Freeform 6"/>
              <p:cNvSpPr/>
              <p:nvPr/>
            </p:nvSpPr>
            <p:spPr bwMode="auto">
              <a:xfrm>
                <a:off x="4620305" y="1241947"/>
                <a:ext cx="331666"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endParaRPr lang="zh-CN" altLang="en-US"/>
              </a:p>
            </p:txBody>
          </p:sp>
          <p:grpSp>
            <p:nvGrpSpPr>
              <p:cNvPr id="51" name="组合 50"/>
              <p:cNvGrpSpPr/>
              <p:nvPr/>
            </p:nvGrpSpPr>
            <p:grpSpPr>
              <a:xfrm>
                <a:off x="2373567" y="1096524"/>
                <a:ext cx="589817" cy="731714"/>
                <a:chOff x="5548313" y="2084388"/>
                <a:chExt cx="547688" cy="679451"/>
              </a:xfrm>
              <a:grpFill/>
            </p:grpSpPr>
            <p:sp>
              <p:nvSpPr>
                <p:cNvPr id="56"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52" name="组合 51"/>
              <p:cNvGrpSpPr/>
              <p:nvPr/>
            </p:nvGrpSpPr>
            <p:grpSpPr>
              <a:xfrm>
                <a:off x="3194779" y="1296598"/>
                <a:ext cx="356817" cy="382445"/>
                <a:chOff x="3792874" y="3156423"/>
                <a:chExt cx="331330" cy="355128"/>
              </a:xfrm>
              <a:grpFill/>
            </p:grpSpPr>
            <p:sp>
              <p:nvSpPr>
                <p:cNvPr id="53"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35" name="组合 34"/>
            <p:cNvGrpSpPr/>
            <p:nvPr userDrawn="1"/>
          </p:nvGrpSpPr>
          <p:grpSpPr>
            <a:xfrm>
              <a:off x="671368" y="6061309"/>
              <a:ext cx="1100339" cy="304965"/>
              <a:chOff x="2372715" y="161759"/>
              <a:chExt cx="2695608" cy="747103"/>
            </a:xfrm>
            <a:grpFill/>
          </p:grpSpPr>
          <p:grpSp>
            <p:nvGrpSpPr>
              <p:cNvPr id="36" name="组合 35"/>
              <p:cNvGrpSpPr/>
              <p:nvPr/>
            </p:nvGrpSpPr>
            <p:grpSpPr>
              <a:xfrm>
                <a:off x="3804781" y="283376"/>
                <a:ext cx="521428" cy="548788"/>
                <a:chOff x="6113463" y="3541713"/>
                <a:chExt cx="484188" cy="509588"/>
              </a:xfrm>
              <a:grpFill/>
            </p:grpSpPr>
            <p:sp>
              <p:nvSpPr>
                <p:cNvPr id="47"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37" name="组合 36"/>
              <p:cNvGrpSpPr/>
              <p:nvPr/>
            </p:nvGrpSpPr>
            <p:grpSpPr>
              <a:xfrm>
                <a:off x="2372715" y="161759"/>
                <a:ext cx="591521" cy="747103"/>
                <a:chOff x="6108700" y="2066926"/>
                <a:chExt cx="549275" cy="693738"/>
              </a:xfrm>
              <a:grpFill/>
            </p:grpSpPr>
            <p:sp>
              <p:nvSpPr>
                <p:cNvPr id="45"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38" name="组合 37"/>
              <p:cNvGrpSpPr/>
              <p:nvPr/>
            </p:nvGrpSpPr>
            <p:grpSpPr>
              <a:xfrm>
                <a:off x="3173775" y="375308"/>
                <a:ext cx="396626" cy="341923"/>
                <a:chOff x="6186488" y="2930526"/>
                <a:chExt cx="368300" cy="317500"/>
              </a:xfrm>
              <a:grpFill/>
            </p:grpSpPr>
            <p:sp>
              <p:nvSpPr>
                <p:cNvPr id="42"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39" name="组合 38"/>
              <p:cNvGrpSpPr/>
              <p:nvPr/>
            </p:nvGrpSpPr>
            <p:grpSpPr>
              <a:xfrm>
                <a:off x="4613362" y="313351"/>
                <a:ext cx="454961" cy="453362"/>
                <a:chOff x="11893465" y="1994536"/>
                <a:chExt cx="274986" cy="274018"/>
              </a:xfrm>
              <a:grpFill/>
            </p:grpSpPr>
            <p:sp>
              <p:nvSpPr>
                <p:cNvPr id="40" name="Freeform 11"/>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endParaRPr lang="zh-CN" altLang="en-US"/>
                </a:p>
              </p:txBody>
            </p:sp>
            <p:sp>
              <p:nvSpPr>
                <p:cNvPr id="41" name="Freeform 12"/>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endParaRPr lang="zh-CN" altLang="en-US"/>
                </a:p>
              </p:txBody>
            </p:sp>
          </p:grpSp>
        </p:grpSp>
      </p:grpSp>
    </p:spTree>
  </p:cSld>
  <p:clrMapOvr>
    <a:masterClrMapping/>
  </p:clrMapOvr>
  <p:transition spd="med">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内页样式４-常规">
    <p:spTree>
      <p:nvGrpSpPr>
        <p:cNvPr id="1" name=""/>
        <p:cNvGrpSpPr/>
        <p:nvPr/>
      </p:nvGrpSpPr>
      <p:grpSpPr>
        <a:xfrm>
          <a:off x="0" y="0"/>
          <a:ext cx="0" cy="0"/>
          <a:chOff x="0" y="0"/>
          <a:chExt cx="0" cy="0"/>
        </a:xfrm>
      </p:grpSpPr>
      <p:cxnSp>
        <p:nvCxnSpPr>
          <p:cNvPr id="2" name="直接连接符 1"/>
          <p:cNvCxnSpPr/>
          <p:nvPr userDrawn="1"/>
        </p:nvCxnSpPr>
        <p:spPr>
          <a:xfrm>
            <a:off x="1366474" y="863157"/>
            <a:ext cx="10502238"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24" name="矩形 23"/>
          <p:cNvSpPr/>
          <p:nvPr userDrawn="1"/>
        </p:nvSpPr>
        <p:spPr>
          <a:xfrm>
            <a:off x="11155416" y="6188075"/>
            <a:ext cx="713296" cy="669925"/>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 name="矩形 2"/>
          <p:cNvSpPr/>
          <p:nvPr userDrawn="1"/>
        </p:nvSpPr>
        <p:spPr>
          <a:xfrm>
            <a:off x="318632" y="0"/>
            <a:ext cx="1048735" cy="873125"/>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p>
        </p:txBody>
      </p:sp>
      <p:sp>
        <p:nvSpPr>
          <p:cNvPr id="12" name="标题 11"/>
          <p:cNvSpPr>
            <a:spLocks noGrp="1"/>
          </p:cNvSpPr>
          <p:nvPr>
            <p:ph type="title"/>
          </p:nvPr>
        </p:nvSpPr>
        <p:spPr>
          <a:xfrm>
            <a:off x="1368806" y="344317"/>
            <a:ext cx="8643848" cy="4801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lang="zh-CN" altLang="en-US" sz="2800" b="1" baseline="0">
                <a:latin typeface="微软雅黑" panose="020B0503020204020204" pitchFamily="34" charset="-122"/>
                <a:ea typeface="微软雅黑" panose="020B0503020204020204" pitchFamily="34" charset="-122"/>
                <a:cs typeface="+mn-cs"/>
              </a:defRPr>
            </a:lvl1pPr>
          </a:lstStyle>
          <a:p>
            <a:pPr lvl="0" eaLnBrk="1" hangingPunct="1"/>
            <a:r>
              <a:rPr lang="zh-CN" altLang="en-US" dirty="0"/>
              <a:t>单击此处编辑母版标题样式</a:t>
            </a:r>
            <a:endParaRPr lang="zh-CN" altLang="en-US" dirty="0"/>
          </a:p>
        </p:txBody>
      </p:sp>
      <p:sp>
        <p:nvSpPr>
          <p:cNvPr id="5" name="矩形 4"/>
          <p:cNvSpPr/>
          <p:nvPr userDrawn="1"/>
        </p:nvSpPr>
        <p:spPr>
          <a:xfrm>
            <a:off x="318631" y="6188075"/>
            <a:ext cx="10844339" cy="669925"/>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6" name="文本框 5"/>
          <p:cNvSpPr txBox="1">
            <a:spLocks noChangeArrowheads="1"/>
          </p:cNvSpPr>
          <p:nvPr userDrawn="1"/>
        </p:nvSpPr>
        <p:spPr bwMode="auto">
          <a:xfrm>
            <a:off x="11236632" y="6351003"/>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rgbClr val="F2F2F2"/>
                </a:solidFill>
                <a:latin typeface="微软雅黑" panose="020B0503020204020204" pitchFamily="34" charset="-122"/>
              </a:rPr>
            </a:fld>
            <a:endParaRPr lang="zh-CN" altLang="en-US" sz="1600" dirty="0">
              <a:solidFill>
                <a:srgbClr val="F2F2F2"/>
              </a:solidFill>
              <a:latin typeface="微软雅黑" panose="020B0503020204020204" pitchFamily="34" charset="-122"/>
            </a:endParaRPr>
          </a:p>
        </p:txBody>
      </p:sp>
      <p:cxnSp>
        <p:nvCxnSpPr>
          <p:cNvPr id="58" name="直接连接符 57"/>
          <p:cNvCxnSpPr/>
          <p:nvPr userDrawn="1"/>
        </p:nvCxnSpPr>
        <p:spPr>
          <a:xfrm>
            <a:off x="11155416" y="6188075"/>
            <a:ext cx="0" cy="66558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59" name="图片 13"/>
          <p:cNvPicPr>
            <a:picLocks noChangeAspect="1"/>
          </p:cNvPicPr>
          <p:nvPr userDrawn="1"/>
        </p:nvPicPr>
        <p:blipFill>
          <a:blip r:embed="rId2" cstate="print"/>
          <a:stretch>
            <a:fillRect/>
          </a:stretch>
        </p:blipFill>
        <p:spPr bwMode="auto">
          <a:xfrm>
            <a:off x="10101715" y="214313"/>
            <a:ext cx="1864408" cy="690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 name="图片 14"/>
          <p:cNvPicPr>
            <a:picLocks noChangeAspect="1"/>
          </p:cNvPicPr>
          <p:nvPr userDrawn="1"/>
        </p:nvPicPr>
        <p:blipFill>
          <a:blip r:embed="rId3" cstate="print"/>
          <a:srcRect/>
          <a:stretch>
            <a:fillRect/>
          </a:stretch>
        </p:blipFill>
        <p:spPr bwMode="auto">
          <a:xfrm>
            <a:off x="409575" y="6269038"/>
            <a:ext cx="1817688"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内页样式４-一段一图-1">
    <p:spTree>
      <p:nvGrpSpPr>
        <p:cNvPr id="1" name=""/>
        <p:cNvGrpSpPr/>
        <p:nvPr/>
      </p:nvGrpSpPr>
      <p:grpSpPr>
        <a:xfrm>
          <a:off x="0" y="0"/>
          <a:ext cx="0" cy="0"/>
          <a:chOff x="0" y="0"/>
          <a:chExt cx="0" cy="0"/>
        </a:xfrm>
      </p:grpSpPr>
      <p:sp>
        <p:nvSpPr>
          <p:cNvPr id="24" name="矩形 23"/>
          <p:cNvSpPr/>
          <p:nvPr userDrawn="1"/>
        </p:nvSpPr>
        <p:spPr>
          <a:xfrm>
            <a:off x="11155416" y="6188075"/>
            <a:ext cx="713296" cy="669925"/>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 name="矩形 4"/>
          <p:cNvSpPr/>
          <p:nvPr userDrawn="1"/>
        </p:nvSpPr>
        <p:spPr>
          <a:xfrm>
            <a:off x="318631" y="6188075"/>
            <a:ext cx="10844339" cy="669925"/>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6" name="文本框 5"/>
          <p:cNvSpPr txBox="1">
            <a:spLocks noChangeArrowheads="1"/>
          </p:cNvSpPr>
          <p:nvPr userDrawn="1"/>
        </p:nvSpPr>
        <p:spPr bwMode="auto">
          <a:xfrm>
            <a:off x="11236632" y="6351003"/>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rgbClr val="F2F2F2"/>
                </a:solidFill>
                <a:latin typeface="微软雅黑" panose="020B0503020204020204" pitchFamily="34" charset="-122"/>
              </a:rPr>
            </a:fld>
            <a:endParaRPr lang="zh-CN" altLang="en-US" sz="1600" dirty="0">
              <a:solidFill>
                <a:srgbClr val="F2F2F2"/>
              </a:solidFill>
              <a:latin typeface="微软雅黑" panose="020B0503020204020204" pitchFamily="34" charset="-122"/>
            </a:endParaRPr>
          </a:p>
        </p:txBody>
      </p:sp>
      <p:cxnSp>
        <p:nvCxnSpPr>
          <p:cNvPr id="58" name="直接连接符 57"/>
          <p:cNvCxnSpPr/>
          <p:nvPr userDrawn="1"/>
        </p:nvCxnSpPr>
        <p:spPr>
          <a:xfrm>
            <a:off x="11155416" y="6188075"/>
            <a:ext cx="0" cy="66558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60" name="图片 14"/>
          <p:cNvPicPr>
            <a:picLocks noChangeAspect="1"/>
          </p:cNvPicPr>
          <p:nvPr userDrawn="1"/>
        </p:nvPicPr>
        <p:blipFill>
          <a:blip r:embed="rId2" cstate="print"/>
          <a:srcRect/>
          <a:stretch>
            <a:fillRect/>
          </a:stretch>
        </p:blipFill>
        <p:spPr bwMode="auto">
          <a:xfrm>
            <a:off x="409575" y="6269038"/>
            <a:ext cx="1817688"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标题 11"/>
          <p:cNvSpPr>
            <a:spLocks noGrp="1"/>
          </p:cNvSpPr>
          <p:nvPr>
            <p:ph type="title"/>
          </p:nvPr>
        </p:nvSpPr>
        <p:spPr>
          <a:xfrm>
            <a:off x="1767600" y="3016800"/>
            <a:ext cx="8643848" cy="7017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ctr">
              <a:defRPr lang="zh-CN" altLang="en-US" sz="4400" b="1" baseline="0">
                <a:solidFill>
                  <a:srgbClr val="006C39"/>
                </a:solidFill>
                <a:latin typeface="微软雅黑" panose="020B0503020204020204" pitchFamily="34" charset="-122"/>
                <a:ea typeface="微软雅黑" panose="020B0503020204020204" pitchFamily="34" charset="-122"/>
                <a:cs typeface="+mn-cs"/>
              </a:defRPr>
            </a:lvl1pPr>
          </a:lstStyle>
          <a:p>
            <a:pPr lvl="0" eaLnBrk="1" hangingPunct="1"/>
            <a:r>
              <a:rPr lang="zh-CN" altLang="en-US" dirty="0"/>
              <a:t>单击此处编辑母版标题样式</a:t>
            </a:r>
            <a:endParaRPr lang="zh-CN" altLang="en-US" dirty="0"/>
          </a:p>
        </p:txBody>
      </p:sp>
    </p:spTree>
  </p:cSld>
  <p:clrMapOvr>
    <a:masterClrMapping/>
  </p:clrMapOvr>
  <p:transition spd="med">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内页样式４-一段一图-2">
    <p:spTree>
      <p:nvGrpSpPr>
        <p:cNvPr id="1" name=""/>
        <p:cNvGrpSpPr/>
        <p:nvPr/>
      </p:nvGrpSpPr>
      <p:grpSpPr>
        <a:xfrm>
          <a:off x="0" y="0"/>
          <a:ext cx="0" cy="0"/>
          <a:chOff x="0" y="0"/>
          <a:chExt cx="0" cy="0"/>
        </a:xfrm>
      </p:grpSpPr>
      <p:cxnSp>
        <p:nvCxnSpPr>
          <p:cNvPr id="2" name="直接连接符 1"/>
          <p:cNvCxnSpPr/>
          <p:nvPr userDrawn="1"/>
        </p:nvCxnSpPr>
        <p:spPr>
          <a:xfrm>
            <a:off x="10185149" y="863157"/>
            <a:ext cx="1683563"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24" name="矩形 23"/>
          <p:cNvSpPr/>
          <p:nvPr userDrawn="1"/>
        </p:nvSpPr>
        <p:spPr>
          <a:xfrm>
            <a:off x="11155416" y="6188075"/>
            <a:ext cx="713296" cy="669925"/>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6" name="文本框 5"/>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rgbClr val="F2F2F2"/>
                </a:solidFill>
                <a:latin typeface="微软雅黑" panose="020B0503020204020204" pitchFamily="34" charset="-122"/>
              </a:rPr>
            </a:fld>
            <a:endParaRPr lang="zh-CN" altLang="en-US" sz="1600" dirty="0">
              <a:solidFill>
                <a:srgbClr val="F2F2F2"/>
              </a:solidFill>
              <a:latin typeface="微软雅黑" panose="020B0503020204020204" pitchFamily="34" charset="-122"/>
            </a:endParaRPr>
          </a:p>
        </p:txBody>
      </p:sp>
      <p:cxnSp>
        <p:nvCxnSpPr>
          <p:cNvPr id="58" name="直接连接符 57"/>
          <p:cNvCxnSpPr/>
          <p:nvPr userDrawn="1"/>
        </p:nvCxnSpPr>
        <p:spPr>
          <a:xfrm>
            <a:off x="11155416" y="6188075"/>
            <a:ext cx="0" cy="66558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59" name="图片 13"/>
          <p:cNvPicPr>
            <a:picLocks noChangeAspect="1"/>
          </p:cNvPicPr>
          <p:nvPr userDrawn="1"/>
        </p:nvPicPr>
        <p:blipFill>
          <a:blip r:embed="rId2" cstate="print"/>
          <a:stretch>
            <a:fillRect/>
          </a:stretch>
        </p:blipFill>
        <p:spPr bwMode="auto">
          <a:xfrm>
            <a:off x="10101715" y="214313"/>
            <a:ext cx="1864408" cy="690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内页样式5-常规">
    <p:spTree>
      <p:nvGrpSpPr>
        <p:cNvPr id="1" name=""/>
        <p:cNvGrpSpPr/>
        <p:nvPr/>
      </p:nvGrpSpPr>
      <p:grpSpPr>
        <a:xfrm>
          <a:off x="0" y="0"/>
          <a:ext cx="0" cy="0"/>
          <a:chOff x="0" y="0"/>
          <a:chExt cx="0" cy="0"/>
        </a:xfrm>
      </p:grpSpPr>
      <p:sp>
        <p:nvSpPr>
          <p:cNvPr id="12" name="标题 11"/>
          <p:cNvSpPr>
            <a:spLocks noGrp="1"/>
          </p:cNvSpPr>
          <p:nvPr>
            <p:ph type="title"/>
          </p:nvPr>
        </p:nvSpPr>
        <p:spPr>
          <a:xfrm>
            <a:off x="749863" y="249067"/>
            <a:ext cx="8643848" cy="4801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lang="zh-CN" altLang="en-US" sz="2800" b="1" baseline="0">
                <a:latin typeface="微软雅黑" panose="020B0503020204020204" pitchFamily="34" charset="-122"/>
                <a:ea typeface="微软雅黑" panose="020B0503020204020204" pitchFamily="34" charset="-122"/>
                <a:cs typeface="+mn-cs"/>
              </a:defRPr>
            </a:lvl1pPr>
          </a:lstStyle>
          <a:p>
            <a:pPr lvl="0" eaLnBrk="1" hangingPunct="1"/>
            <a:r>
              <a:rPr lang="zh-CN" altLang="en-US" dirty="0"/>
              <a:t>单击此处编辑母版标题样式</a:t>
            </a:r>
            <a:endParaRPr lang="zh-CN" altLang="en-US" dirty="0"/>
          </a:p>
        </p:txBody>
      </p:sp>
      <p:sp>
        <p:nvSpPr>
          <p:cNvPr id="6" name="文本框 5"/>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chemeClr val="accent3"/>
                </a:solidFill>
                <a:latin typeface="微软雅黑" panose="020B0503020204020204" pitchFamily="34" charset="-122"/>
              </a:rPr>
            </a:fld>
            <a:endParaRPr lang="zh-CN" altLang="en-US" sz="1600" dirty="0">
              <a:solidFill>
                <a:schemeClr val="accent3"/>
              </a:solidFill>
              <a:latin typeface="微软雅黑" panose="020B0503020204020204" pitchFamily="34" charset="-122"/>
            </a:endParaRPr>
          </a:p>
        </p:txBody>
      </p:sp>
      <p:pic>
        <p:nvPicPr>
          <p:cNvPr id="57" name="图片 56"/>
          <p:cNvPicPr>
            <a:picLocks noChangeAspect="1"/>
          </p:cNvPicPr>
          <p:nvPr userDrawn="1"/>
        </p:nvPicPr>
        <p:blipFill rotWithShape="1">
          <a:blip r:embed="rId2" cstate="print"/>
          <a:srcRect l="-333"/>
          <a:stretch>
            <a:fillRect/>
          </a:stretch>
        </p:blipFill>
        <p:spPr>
          <a:xfrm>
            <a:off x="11282579" y="252089"/>
            <a:ext cx="432990" cy="432990"/>
          </a:xfrm>
          <a:prstGeom prst="rect">
            <a:avLst/>
          </a:prstGeom>
        </p:spPr>
      </p:pic>
      <p:cxnSp>
        <p:nvCxnSpPr>
          <p:cNvPr id="87" name="直接连接符 86"/>
          <p:cNvCxnSpPr/>
          <p:nvPr userDrawn="1"/>
        </p:nvCxnSpPr>
        <p:spPr>
          <a:xfrm>
            <a:off x="442913" y="821731"/>
            <a:ext cx="113061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0" name="直接连接符 89"/>
          <p:cNvCxnSpPr/>
          <p:nvPr userDrawn="1"/>
        </p:nvCxnSpPr>
        <p:spPr>
          <a:xfrm>
            <a:off x="442913" y="6264275"/>
            <a:ext cx="113061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4" name="组合 3"/>
          <p:cNvGrpSpPr/>
          <p:nvPr userDrawn="1"/>
        </p:nvGrpSpPr>
        <p:grpSpPr>
          <a:xfrm>
            <a:off x="-511603" y="253621"/>
            <a:ext cx="1221064" cy="438825"/>
            <a:chOff x="-529708" y="381991"/>
            <a:chExt cx="1221064" cy="438825"/>
          </a:xfrm>
        </p:grpSpPr>
        <p:sp>
          <p:nvSpPr>
            <p:cNvPr id="58" name="梯形 57"/>
            <p:cNvSpPr/>
            <p:nvPr userDrawn="1"/>
          </p:nvSpPr>
          <p:spPr>
            <a:xfrm rot="16200000">
              <a:off x="-107121" y="-40596"/>
              <a:ext cx="375890" cy="1221064"/>
            </a:xfrm>
            <a:prstGeom prst="trapezoid">
              <a:avLst>
                <a:gd name="adj" fmla="val 7230"/>
              </a:avLst>
            </a:prstGeom>
            <a:gradFill>
              <a:gsLst>
                <a:gs pos="100000">
                  <a:schemeClr val="accent1"/>
                </a:gs>
                <a:gs pos="0">
                  <a:schemeClr val="accent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梯形 58"/>
            <p:cNvSpPr/>
            <p:nvPr userDrawn="1"/>
          </p:nvSpPr>
          <p:spPr>
            <a:xfrm rot="16200000">
              <a:off x="-79397" y="146495"/>
              <a:ext cx="267255" cy="1058332"/>
            </a:xfrm>
            <a:prstGeom prst="trapezoid">
              <a:avLst>
                <a:gd name="adj" fmla="val 723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梯形 59"/>
            <p:cNvSpPr/>
            <p:nvPr userDrawn="1"/>
          </p:nvSpPr>
          <p:spPr>
            <a:xfrm rot="16200000">
              <a:off x="-95133" y="158023"/>
              <a:ext cx="267255" cy="1058332"/>
            </a:xfrm>
            <a:prstGeom prst="trapezoid">
              <a:avLst>
                <a:gd name="adj" fmla="val 7230"/>
              </a:avLst>
            </a:prstGeom>
            <a:gradFill flip="none" rotWithShape="1">
              <a:gsLst>
                <a:gs pos="100000">
                  <a:schemeClr val="accent4"/>
                </a:gs>
                <a:gs pos="0">
                  <a:schemeClr val="accent4">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1" name="组合 60"/>
          <p:cNvGrpSpPr/>
          <p:nvPr userDrawn="1"/>
        </p:nvGrpSpPr>
        <p:grpSpPr>
          <a:xfrm>
            <a:off x="587288" y="6381747"/>
            <a:ext cx="2479573" cy="304965"/>
            <a:chOff x="671368" y="6061309"/>
            <a:chExt cx="2479573" cy="304965"/>
          </a:xfrm>
          <a:solidFill>
            <a:schemeClr val="accent3"/>
          </a:solidFill>
        </p:grpSpPr>
        <p:grpSp>
          <p:nvGrpSpPr>
            <p:cNvPr id="62" name="组合 61"/>
            <p:cNvGrpSpPr/>
            <p:nvPr userDrawn="1"/>
          </p:nvGrpSpPr>
          <p:grpSpPr>
            <a:xfrm>
              <a:off x="2098445" y="6064781"/>
              <a:ext cx="1052496" cy="298683"/>
              <a:chOff x="2373567" y="1096524"/>
              <a:chExt cx="2578404" cy="731714"/>
            </a:xfrm>
            <a:grpFill/>
          </p:grpSpPr>
          <p:sp>
            <p:nvSpPr>
              <p:cNvPr id="77" name="Freeform 5"/>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endParaRPr lang="zh-CN" altLang="en-US"/>
              </a:p>
            </p:txBody>
          </p:sp>
          <p:sp>
            <p:nvSpPr>
              <p:cNvPr id="78" name="Freeform 6"/>
              <p:cNvSpPr/>
              <p:nvPr/>
            </p:nvSpPr>
            <p:spPr bwMode="auto">
              <a:xfrm>
                <a:off x="4620305" y="1241947"/>
                <a:ext cx="331666"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endParaRPr lang="zh-CN" altLang="en-US"/>
              </a:p>
            </p:txBody>
          </p:sp>
          <p:grpSp>
            <p:nvGrpSpPr>
              <p:cNvPr id="79" name="组合 78"/>
              <p:cNvGrpSpPr/>
              <p:nvPr/>
            </p:nvGrpSpPr>
            <p:grpSpPr>
              <a:xfrm>
                <a:off x="2373567" y="1096524"/>
                <a:ext cx="589817" cy="731714"/>
                <a:chOff x="5548313" y="2084388"/>
                <a:chExt cx="547688" cy="679451"/>
              </a:xfrm>
              <a:grpFill/>
            </p:grpSpPr>
            <p:sp>
              <p:nvSpPr>
                <p:cNvPr id="84"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5"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80" name="组合 79"/>
              <p:cNvGrpSpPr/>
              <p:nvPr/>
            </p:nvGrpSpPr>
            <p:grpSpPr>
              <a:xfrm>
                <a:off x="3194779" y="1296598"/>
                <a:ext cx="356817" cy="382445"/>
                <a:chOff x="3792874" y="3156423"/>
                <a:chExt cx="331330" cy="355128"/>
              </a:xfrm>
              <a:grpFill/>
            </p:grpSpPr>
            <p:sp>
              <p:nvSpPr>
                <p:cNvPr id="81"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2"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3"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63" name="组合 62"/>
            <p:cNvGrpSpPr/>
            <p:nvPr userDrawn="1"/>
          </p:nvGrpSpPr>
          <p:grpSpPr>
            <a:xfrm>
              <a:off x="671368" y="6061309"/>
              <a:ext cx="1100339" cy="304965"/>
              <a:chOff x="2372715" y="161759"/>
              <a:chExt cx="2695608" cy="747103"/>
            </a:xfrm>
            <a:grpFill/>
          </p:grpSpPr>
          <p:grpSp>
            <p:nvGrpSpPr>
              <p:cNvPr id="64" name="组合 63"/>
              <p:cNvGrpSpPr/>
              <p:nvPr/>
            </p:nvGrpSpPr>
            <p:grpSpPr>
              <a:xfrm>
                <a:off x="3804781" y="283376"/>
                <a:ext cx="521428" cy="548788"/>
                <a:chOff x="6113463" y="3541713"/>
                <a:chExt cx="484188" cy="509588"/>
              </a:xfrm>
              <a:grpFill/>
            </p:grpSpPr>
            <p:sp>
              <p:nvSpPr>
                <p:cNvPr id="75"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6"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65" name="组合 64"/>
              <p:cNvGrpSpPr/>
              <p:nvPr/>
            </p:nvGrpSpPr>
            <p:grpSpPr>
              <a:xfrm>
                <a:off x="2372715" y="161759"/>
                <a:ext cx="591521" cy="747103"/>
                <a:chOff x="6108700" y="2066926"/>
                <a:chExt cx="549275" cy="693738"/>
              </a:xfrm>
              <a:grpFill/>
            </p:grpSpPr>
            <p:sp>
              <p:nvSpPr>
                <p:cNvPr id="73"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4"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66" name="组合 65"/>
              <p:cNvGrpSpPr/>
              <p:nvPr/>
            </p:nvGrpSpPr>
            <p:grpSpPr>
              <a:xfrm>
                <a:off x="3173775" y="375308"/>
                <a:ext cx="396626" cy="341923"/>
                <a:chOff x="6186488" y="2930526"/>
                <a:chExt cx="368300" cy="317500"/>
              </a:xfrm>
              <a:grpFill/>
            </p:grpSpPr>
            <p:sp>
              <p:nvSpPr>
                <p:cNvPr id="70"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1"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2"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67" name="组合 66"/>
              <p:cNvGrpSpPr/>
              <p:nvPr/>
            </p:nvGrpSpPr>
            <p:grpSpPr>
              <a:xfrm>
                <a:off x="4613362" y="313351"/>
                <a:ext cx="454961" cy="453362"/>
                <a:chOff x="11893465" y="1994536"/>
                <a:chExt cx="274986" cy="274018"/>
              </a:xfrm>
              <a:grpFill/>
            </p:grpSpPr>
            <p:sp>
              <p:nvSpPr>
                <p:cNvPr id="68" name="Freeform 11"/>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endParaRPr lang="zh-CN" altLang="en-US"/>
                </a:p>
              </p:txBody>
            </p:sp>
            <p:sp>
              <p:nvSpPr>
                <p:cNvPr id="69" name="Freeform 12"/>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endParaRPr lang="zh-CN" altLang="en-US"/>
                </a:p>
              </p:txBody>
            </p:sp>
          </p:grpSp>
        </p:grpSp>
      </p:grpSp>
    </p:spTree>
  </p:cSld>
  <p:clrMapOvr>
    <a:masterClrMapping/>
  </p:clrMapOvr>
  <p:transition spd="med">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内页样式5-一段一图-1">
    <p:spTree>
      <p:nvGrpSpPr>
        <p:cNvPr id="1" name=""/>
        <p:cNvGrpSpPr/>
        <p:nvPr/>
      </p:nvGrpSpPr>
      <p:grpSpPr>
        <a:xfrm>
          <a:off x="0" y="0"/>
          <a:ext cx="0" cy="0"/>
          <a:chOff x="0" y="0"/>
          <a:chExt cx="0" cy="0"/>
        </a:xfrm>
      </p:grpSpPr>
      <p:sp>
        <p:nvSpPr>
          <p:cNvPr id="6" name="文本框 5"/>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chemeClr val="accent3"/>
                </a:solidFill>
                <a:latin typeface="微软雅黑" panose="020B0503020204020204" pitchFamily="34" charset="-122"/>
              </a:rPr>
            </a:fld>
            <a:endParaRPr lang="zh-CN" altLang="en-US" sz="1600" dirty="0">
              <a:solidFill>
                <a:schemeClr val="accent3"/>
              </a:solidFill>
              <a:latin typeface="微软雅黑" panose="020B0503020204020204" pitchFamily="34" charset="-122"/>
            </a:endParaRPr>
          </a:p>
        </p:txBody>
      </p:sp>
      <p:cxnSp>
        <p:nvCxnSpPr>
          <p:cNvPr id="90" name="直接连接符 89"/>
          <p:cNvCxnSpPr/>
          <p:nvPr userDrawn="1"/>
        </p:nvCxnSpPr>
        <p:spPr>
          <a:xfrm>
            <a:off x="442913" y="6264275"/>
            <a:ext cx="113061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61" name="组合 60"/>
          <p:cNvGrpSpPr/>
          <p:nvPr userDrawn="1"/>
        </p:nvGrpSpPr>
        <p:grpSpPr>
          <a:xfrm>
            <a:off x="587288" y="6381747"/>
            <a:ext cx="2479573" cy="304965"/>
            <a:chOff x="671368" y="6061309"/>
            <a:chExt cx="2479573" cy="304965"/>
          </a:xfrm>
          <a:solidFill>
            <a:schemeClr val="accent3"/>
          </a:solidFill>
        </p:grpSpPr>
        <p:grpSp>
          <p:nvGrpSpPr>
            <p:cNvPr id="62" name="组合 61"/>
            <p:cNvGrpSpPr/>
            <p:nvPr userDrawn="1"/>
          </p:nvGrpSpPr>
          <p:grpSpPr>
            <a:xfrm>
              <a:off x="2098445" y="6064781"/>
              <a:ext cx="1052496" cy="298683"/>
              <a:chOff x="2373567" y="1096524"/>
              <a:chExt cx="2578404" cy="731714"/>
            </a:xfrm>
            <a:grpFill/>
          </p:grpSpPr>
          <p:sp>
            <p:nvSpPr>
              <p:cNvPr id="77" name="Freeform 5"/>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endParaRPr lang="zh-CN" altLang="en-US"/>
              </a:p>
            </p:txBody>
          </p:sp>
          <p:sp>
            <p:nvSpPr>
              <p:cNvPr id="78" name="Freeform 6"/>
              <p:cNvSpPr/>
              <p:nvPr/>
            </p:nvSpPr>
            <p:spPr bwMode="auto">
              <a:xfrm>
                <a:off x="4620305" y="1241947"/>
                <a:ext cx="331666"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endParaRPr lang="zh-CN" altLang="en-US"/>
              </a:p>
            </p:txBody>
          </p:sp>
          <p:grpSp>
            <p:nvGrpSpPr>
              <p:cNvPr id="79" name="组合 78"/>
              <p:cNvGrpSpPr/>
              <p:nvPr/>
            </p:nvGrpSpPr>
            <p:grpSpPr>
              <a:xfrm>
                <a:off x="2373567" y="1096524"/>
                <a:ext cx="589817" cy="731714"/>
                <a:chOff x="5548313" y="2084388"/>
                <a:chExt cx="547688" cy="679451"/>
              </a:xfrm>
              <a:grpFill/>
            </p:grpSpPr>
            <p:sp>
              <p:nvSpPr>
                <p:cNvPr id="84"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5"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80" name="组合 79"/>
              <p:cNvGrpSpPr/>
              <p:nvPr/>
            </p:nvGrpSpPr>
            <p:grpSpPr>
              <a:xfrm>
                <a:off x="3194779" y="1296598"/>
                <a:ext cx="356817" cy="382445"/>
                <a:chOff x="3792874" y="3156423"/>
                <a:chExt cx="331330" cy="355128"/>
              </a:xfrm>
              <a:grpFill/>
            </p:grpSpPr>
            <p:sp>
              <p:nvSpPr>
                <p:cNvPr id="81"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2"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3"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63" name="组合 62"/>
            <p:cNvGrpSpPr/>
            <p:nvPr userDrawn="1"/>
          </p:nvGrpSpPr>
          <p:grpSpPr>
            <a:xfrm>
              <a:off x="671368" y="6061309"/>
              <a:ext cx="1100339" cy="304965"/>
              <a:chOff x="2372715" y="161759"/>
              <a:chExt cx="2695608" cy="747103"/>
            </a:xfrm>
            <a:grpFill/>
          </p:grpSpPr>
          <p:grpSp>
            <p:nvGrpSpPr>
              <p:cNvPr id="64" name="组合 63"/>
              <p:cNvGrpSpPr/>
              <p:nvPr/>
            </p:nvGrpSpPr>
            <p:grpSpPr>
              <a:xfrm>
                <a:off x="3804781" y="283376"/>
                <a:ext cx="521428" cy="548788"/>
                <a:chOff x="6113463" y="3541713"/>
                <a:chExt cx="484188" cy="509588"/>
              </a:xfrm>
              <a:grpFill/>
            </p:grpSpPr>
            <p:sp>
              <p:nvSpPr>
                <p:cNvPr id="75"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6"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65" name="组合 64"/>
              <p:cNvGrpSpPr/>
              <p:nvPr/>
            </p:nvGrpSpPr>
            <p:grpSpPr>
              <a:xfrm>
                <a:off x="2372715" y="161759"/>
                <a:ext cx="591521" cy="747103"/>
                <a:chOff x="6108700" y="2066926"/>
                <a:chExt cx="549275" cy="693738"/>
              </a:xfrm>
              <a:grpFill/>
            </p:grpSpPr>
            <p:sp>
              <p:nvSpPr>
                <p:cNvPr id="73"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4"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66" name="组合 65"/>
              <p:cNvGrpSpPr/>
              <p:nvPr/>
            </p:nvGrpSpPr>
            <p:grpSpPr>
              <a:xfrm>
                <a:off x="3173775" y="375308"/>
                <a:ext cx="396626" cy="341923"/>
                <a:chOff x="6186488" y="2930526"/>
                <a:chExt cx="368300" cy="317500"/>
              </a:xfrm>
              <a:grpFill/>
            </p:grpSpPr>
            <p:sp>
              <p:nvSpPr>
                <p:cNvPr id="70"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1"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2"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67" name="组合 66"/>
              <p:cNvGrpSpPr/>
              <p:nvPr/>
            </p:nvGrpSpPr>
            <p:grpSpPr>
              <a:xfrm>
                <a:off x="4613362" y="313351"/>
                <a:ext cx="454961" cy="453362"/>
                <a:chOff x="11893465" y="1994536"/>
                <a:chExt cx="274986" cy="274018"/>
              </a:xfrm>
              <a:grpFill/>
            </p:grpSpPr>
            <p:sp>
              <p:nvSpPr>
                <p:cNvPr id="68" name="Freeform 11"/>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endParaRPr lang="zh-CN" altLang="en-US"/>
                </a:p>
              </p:txBody>
            </p:sp>
            <p:sp>
              <p:nvSpPr>
                <p:cNvPr id="69" name="Freeform 12"/>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endParaRPr lang="zh-CN" altLang="en-US"/>
                </a:p>
              </p:txBody>
            </p:sp>
          </p:grpSp>
        </p:grpSp>
      </p:grpSp>
      <p:sp>
        <p:nvSpPr>
          <p:cNvPr id="36" name="标题 11"/>
          <p:cNvSpPr>
            <a:spLocks noGrp="1"/>
          </p:cNvSpPr>
          <p:nvPr>
            <p:ph type="title"/>
          </p:nvPr>
        </p:nvSpPr>
        <p:spPr>
          <a:xfrm>
            <a:off x="1767600" y="3016800"/>
            <a:ext cx="8643848" cy="7017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ctr">
              <a:defRPr lang="zh-CN" altLang="en-US" sz="4400" b="1" baseline="0">
                <a:solidFill>
                  <a:srgbClr val="006C39"/>
                </a:solidFill>
                <a:latin typeface="微软雅黑" panose="020B0503020204020204" pitchFamily="34" charset="-122"/>
                <a:ea typeface="微软雅黑" panose="020B0503020204020204" pitchFamily="34" charset="-122"/>
                <a:cs typeface="+mn-cs"/>
              </a:defRPr>
            </a:lvl1pPr>
          </a:lstStyle>
          <a:p>
            <a:pPr lvl="0" eaLnBrk="1" hangingPunct="1"/>
            <a:r>
              <a:rPr lang="zh-CN" altLang="en-US" dirty="0"/>
              <a:t>单击此处编辑母版标题样式</a:t>
            </a:r>
            <a:endParaRPr lang="zh-CN" altLang="en-US" dirty="0"/>
          </a:p>
        </p:txBody>
      </p:sp>
    </p:spTree>
  </p:cSld>
  <p:clrMapOvr>
    <a:masterClrMapping/>
  </p:clrMapOvr>
  <p:transition spd="med">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内页样式5-一段一图-2">
    <p:spTree>
      <p:nvGrpSpPr>
        <p:cNvPr id="1" name=""/>
        <p:cNvGrpSpPr/>
        <p:nvPr/>
      </p:nvGrpSpPr>
      <p:grpSpPr>
        <a:xfrm>
          <a:off x="0" y="0"/>
          <a:ext cx="0" cy="0"/>
          <a:chOff x="0" y="0"/>
          <a:chExt cx="0" cy="0"/>
        </a:xfrm>
      </p:grpSpPr>
      <p:sp>
        <p:nvSpPr>
          <p:cNvPr id="61" name="文本框 60"/>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chemeClr val="accent3"/>
                </a:solidFill>
                <a:latin typeface="微软雅黑" panose="020B0503020204020204" pitchFamily="34" charset="-122"/>
              </a:rPr>
            </a:fld>
            <a:endParaRPr lang="zh-CN" altLang="en-US" sz="1600" dirty="0">
              <a:solidFill>
                <a:schemeClr val="accent3"/>
              </a:solidFill>
              <a:latin typeface="微软雅黑" panose="020B0503020204020204" pitchFamily="34" charset="-122"/>
            </a:endParaRPr>
          </a:p>
        </p:txBody>
      </p:sp>
      <p:pic>
        <p:nvPicPr>
          <p:cNvPr id="86" name="图片 85"/>
          <p:cNvPicPr>
            <a:picLocks noChangeAspect="1"/>
          </p:cNvPicPr>
          <p:nvPr userDrawn="1"/>
        </p:nvPicPr>
        <p:blipFill rotWithShape="1">
          <a:blip r:embed="rId2" cstate="print"/>
          <a:srcRect l="-333"/>
          <a:stretch>
            <a:fillRect/>
          </a:stretch>
        </p:blipFill>
        <p:spPr>
          <a:xfrm>
            <a:off x="11282579" y="252089"/>
            <a:ext cx="432990" cy="432990"/>
          </a:xfrm>
          <a:prstGeom prst="rect">
            <a:avLst/>
          </a:prstGeom>
        </p:spPr>
      </p:pic>
    </p:spTree>
  </p:cSld>
  <p:clrMapOvr>
    <a:masterClrMapping/>
  </p:clrMapOvr>
  <p:transition spd="med">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内页样式6-常规">
    <p:spTree>
      <p:nvGrpSpPr>
        <p:cNvPr id="1" name=""/>
        <p:cNvGrpSpPr/>
        <p:nvPr/>
      </p:nvGrpSpPr>
      <p:grpSpPr>
        <a:xfrm>
          <a:off x="0" y="0"/>
          <a:ext cx="0" cy="0"/>
          <a:chOff x="0" y="0"/>
          <a:chExt cx="0" cy="0"/>
        </a:xfrm>
      </p:grpSpPr>
      <p:sp>
        <p:nvSpPr>
          <p:cNvPr id="47" name="矩形 46"/>
          <p:cNvSpPr/>
          <p:nvPr userDrawn="1"/>
        </p:nvSpPr>
        <p:spPr>
          <a:xfrm>
            <a:off x="442912" y="-82551"/>
            <a:ext cx="11306175" cy="908709"/>
          </a:xfrm>
          <a:prstGeom prst="rect">
            <a:avLst/>
          </a:prstGeom>
          <a:solidFill>
            <a:schemeClr val="bg1"/>
          </a:solidFill>
          <a:ln>
            <a:noFill/>
          </a:ln>
          <a:effectLst>
            <a:outerShdw blurRad="139700" dist="381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userDrawn="1"/>
        </p:nvSpPr>
        <p:spPr>
          <a:xfrm>
            <a:off x="442913" y="0"/>
            <a:ext cx="11306175" cy="826158"/>
          </a:xfrm>
          <a:prstGeom prst="rect">
            <a:avLst/>
          </a:prstGeom>
          <a:solidFill>
            <a:schemeClr val="accent3">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标题 11"/>
          <p:cNvSpPr>
            <a:spLocks noGrp="1"/>
          </p:cNvSpPr>
          <p:nvPr>
            <p:ph type="title"/>
          </p:nvPr>
        </p:nvSpPr>
        <p:spPr>
          <a:xfrm>
            <a:off x="1173494" y="249067"/>
            <a:ext cx="8048203" cy="4801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lang="zh-CN" altLang="en-US" sz="2800" b="1" baseline="0">
                <a:latin typeface="微软雅黑" panose="020B0503020204020204" pitchFamily="34" charset="-122"/>
                <a:ea typeface="微软雅黑" panose="020B0503020204020204" pitchFamily="34" charset="-122"/>
                <a:cs typeface="+mn-cs"/>
              </a:defRPr>
            </a:lvl1pPr>
          </a:lstStyle>
          <a:p>
            <a:pPr lvl="0" eaLnBrk="1" hangingPunct="1"/>
            <a:r>
              <a:rPr lang="zh-CN" altLang="en-US" dirty="0"/>
              <a:t>单击此处编辑母版标题样式</a:t>
            </a:r>
            <a:endParaRPr lang="zh-CN" altLang="en-US" dirty="0"/>
          </a:p>
        </p:txBody>
      </p:sp>
      <p:sp>
        <p:nvSpPr>
          <p:cNvPr id="7" name="文本框 6"/>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chemeClr val="accent3"/>
                </a:solidFill>
                <a:latin typeface="微软雅黑" panose="020B0503020204020204" pitchFamily="34" charset="-122"/>
              </a:rPr>
            </a:fld>
            <a:endParaRPr lang="zh-CN" altLang="en-US" sz="1600" dirty="0">
              <a:solidFill>
                <a:schemeClr val="accent3"/>
              </a:solidFill>
              <a:latin typeface="微软雅黑" panose="020B0503020204020204" pitchFamily="34" charset="-122"/>
            </a:endParaRPr>
          </a:p>
        </p:txBody>
      </p:sp>
      <p:cxnSp>
        <p:nvCxnSpPr>
          <p:cNvPr id="38" name="直接连接符 37"/>
          <p:cNvCxnSpPr/>
          <p:nvPr userDrawn="1"/>
        </p:nvCxnSpPr>
        <p:spPr>
          <a:xfrm>
            <a:off x="442913" y="6264275"/>
            <a:ext cx="113061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42" name="图片 41"/>
          <p:cNvPicPr>
            <a:picLocks noChangeAspect="1"/>
          </p:cNvPicPr>
          <p:nvPr userDrawn="1"/>
        </p:nvPicPr>
        <p:blipFill>
          <a:blip r:embed="rId2" cstate="print"/>
          <a:stretch>
            <a:fillRect/>
          </a:stretch>
        </p:blipFill>
        <p:spPr>
          <a:xfrm>
            <a:off x="9590168" y="252089"/>
            <a:ext cx="1969223" cy="432990"/>
          </a:xfrm>
          <a:prstGeom prst="rect">
            <a:avLst/>
          </a:prstGeom>
        </p:spPr>
      </p:pic>
      <p:grpSp>
        <p:nvGrpSpPr>
          <p:cNvPr id="46" name="组合 45"/>
          <p:cNvGrpSpPr/>
          <p:nvPr userDrawn="1"/>
        </p:nvGrpSpPr>
        <p:grpSpPr>
          <a:xfrm>
            <a:off x="637534" y="199773"/>
            <a:ext cx="463263" cy="481001"/>
            <a:chOff x="598941" y="128599"/>
            <a:chExt cx="463263" cy="481001"/>
          </a:xfrm>
        </p:grpSpPr>
        <p:sp>
          <p:nvSpPr>
            <p:cNvPr id="45" name="矩形 44"/>
            <p:cNvSpPr/>
            <p:nvPr userDrawn="1"/>
          </p:nvSpPr>
          <p:spPr>
            <a:xfrm>
              <a:off x="701671" y="249067"/>
              <a:ext cx="360533" cy="36053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矩形 43"/>
            <p:cNvSpPr/>
            <p:nvPr userDrawn="1"/>
          </p:nvSpPr>
          <p:spPr>
            <a:xfrm>
              <a:off x="701671" y="247801"/>
              <a:ext cx="275115" cy="2565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p:cNvSpPr/>
            <p:nvPr userDrawn="1"/>
          </p:nvSpPr>
          <p:spPr>
            <a:xfrm>
              <a:off x="598941" y="128599"/>
              <a:ext cx="360533" cy="36053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6" name="组合 35"/>
          <p:cNvGrpSpPr/>
          <p:nvPr userDrawn="1"/>
        </p:nvGrpSpPr>
        <p:grpSpPr>
          <a:xfrm>
            <a:off x="587288" y="6381747"/>
            <a:ext cx="2479573" cy="304965"/>
            <a:chOff x="671368" y="6061309"/>
            <a:chExt cx="2479573" cy="304965"/>
          </a:xfrm>
          <a:solidFill>
            <a:schemeClr val="accent3"/>
          </a:solidFill>
        </p:grpSpPr>
        <p:grpSp>
          <p:nvGrpSpPr>
            <p:cNvPr id="37" name="组合 36"/>
            <p:cNvGrpSpPr/>
            <p:nvPr userDrawn="1"/>
          </p:nvGrpSpPr>
          <p:grpSpPr>
            <a:xfrm>
              <a:off x="2098445" y="6064781"/>
              <a:ext cx="1052496" cy="298683"/>
              <a:chOff x="2373567" y="1096524"/>
              <a:chExt cx="2578404" cy="731714"/>
            </a:xfrm>
            <a:grpFill/>
          </p:grpSpPr>
          <p:sp>
            <p:nvSpPr>
              <p:cNvPr id="60" name="Freeform 5"/>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endParaRPr lang="zh-CN" altLang="en-US"/>
              </a:p>
            </p:txBody>
          </p:sp>
          <p:sp>
            <p:nvSpPr>
              <p:cNvPr id="61" name="Freeform 6"/>
              <p:cNvSpPr/>
              <p:nvPr/>
            </p:nvSpPr>
            <p:spPr bwMode="auto">
              <a:xfrm>
                <a:off x="4620305" y="1241947"/>
                <a:ext cx="331666"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endParaRPr lang="zh-CN" altLang="en-US"/>
              </a:p>
            </p:txBody>
          </p:sp>
          <p:grpSp>
            <p:nvGrpSpPr>
              <p:cNvPr id="62" name="组合 61"/>
              <p:cNvGrpSpPr/>
              <p:nvPr/>
            </p:nvGrpSpPr>
            <p:grpSpPr>
              <a:xfrm>
                <a:off x="2373567" y="1096524"/>
                <a:ext cx="589817" cy="731714"/>
                <a:chOff x="5548313" y="2084388"/>
                <a:chExt cx="547688" cy="679451"/>
              </a:xfrm>
              <a:grpFill/>
            </p:grpSpPr>
            <p:sp>
              <p:nvSpPr>
                <p:cNvPr id="67"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8"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63" name="组合 62"/>
              <p:cNvGrpSpPr/>
              <p:nvPr/>
            </p:nvGrpSpPr>
            <p:grpSpPr>
              <a:xfrm>
                <a:off x="3194779" y="1296598"/>
                <a:ext cx="356817" cy="382445"/>
                <a:chOff x="3792874" y="3156423"/>
                <a:chExt cx="331330" cy="355128"/>
              </a:xfrm>
              <a:grpFill/>
            </p:grpSpPr>
            <p:sp>
              <p:nvSpPr>
                <p:cNvPr id="64"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5"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6"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39" name="组合 38"/>
            <p:cNvGrpSpPr/>
            <p:nvPr userDrawn="1"/>
          </p:nvGrpSpPr>
          <p:grpSpPr>
            <a:xfrm>
              <a:off x="671368" y="6061309"/>
              <a:ext cx="1100339" cy="304965"/>
              <a:chOff x="2372715" y="161759"/>
              <a:chExt cx="2695608" cy="747103"/>
            </a:xfrm>
            <a:grpFill/>
          </p:grpSpPr>
          <p:grpSp>
            <p:nvGrpSpPr>
              <p:cNvPr id="40" name="组合 39"/>
              <p:cNvGrpSpPr/>
              <p:nvPr/>
            </p:nvGrpSpPr>
            <p:grpSpPr>
              <a:xfrm>
                <a:off x="3804781" y="283376"/>
                <a:ext cx="521428" cy="548788"/>
                <a:chOff x="6113463" y="3541713"/>
                <a:chExt cx="484188" cy="509588"/>
              </a:xfrm>
              <a:grpFill/>
            </p:grpSpPr>
            <p:sp>
              <p:nvSpPr>
                <p:cNvPr id="58"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9"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48" name="组合 47"/>
              <p:cNvGrpSpPr/>
              <p:nvPr/>
            </p:nvGrpSpPr>
            <p:grpSpPr>
              <a:xfrm>
                <a:off x="2372715" y="161759"/>
                <a:ext cx="591521" cy="747103"/>
                <a:chOff x="6108700" y="2066926"/>
                <a:chExt cx="549275" cy="693738"/>
              </a:xfrm>
              <a:grpFill/>
            </p:grpSpPr>
            <p:sp>
              <p:nvSpPr>
                <p:cNvPr id="56"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49" name="组合 48"/>
              <p:cNvGrpSpPr/>
              <p:nvPr/>
            </p:nvGrpSpPr>
            <p:grpSpPr>
              <a:xfrm>
                <a:off x="3173775" y="375308"/>
                <a:ext cx="396626" cy="341923"/>
                <a:chOff x="6186488" y="2930526"/>
                <a:chExt cx="368300" cy="317500"/>
              </a:xfrm>
              <a:grpFill/>
            </p:grpSpPr>
            <p:sp>
              <p:nvSpPr>
                <p:cNvPr id="53"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50" name="组合 49"/>
              <p:cNvGrpSpPr/>
              <p:nvPr/>
            </p:nvGrpSpPr>
            <p:grpSpPr>
              <a:xfrm>
                <a:off x="4613362" y="313351"/>
                <a:ext cx="454961" cy="453362"/>
                <a:chOff x="11893465" y="1994536"/>
                <a:chExt cx="274986" cy="274018"/>
              </a:xfrm>
              <a:grpFill/>
            </p:grpSpPr>
            <p:sp>
              <p:nvSpPr>
                <p:cNvPr id="51" name="Freeform 11"/>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endParaRPr lang="zh-CN" altLang="en-US"/>
                </a:p>
              </p:txBody>
            </p:sp>
            <p:sp>
              <p:nvSpPr>
                <p:cNvPr id="52" name="Freeform 12"/>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endParaRPr lang="zh-CN" altLang="en-US"/>
                </a:p>
              </p:txBody>
            </p:sp>
          </p:grpSp>
        </p:grpSp>
      </p:grpSp>
    </p:spTree>
  </p:cSld>
  <p:clrMapOvr>
    <a:masterClrMapping/>
  </p:clrMapOvr>
  <p:transition spd="med">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内页样式6-一段一图-1">
    <p:spTree>
      <p:nvGrpSpPr>
        <p:cNvPr id="1" name=""/>
        <p:cNvGrpSpPr/>
        <p:nvPr/>
      </p:nvGrpSpPr>
      <p:grpSpPr>
        <a:xfrm>
          <a:off x="0" y="0"/>
          <a:ext cx="0" cy="0"/>
          <a:chOff x="0" y="0"/>
          <a:chExt cx="0" cy="0"/>
        </a:xfrm>
      </p:grpSpPr>
      <p:sp>
        <p:nvSpPr>
          <p:cNvPr id="7" name="文本框 6"/>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chemeClr val="accent3"/>
                </a:solidFill>
                <a:latin typeface="微软雅黑" panose="020B0503020204020204" pitchFamily="34" charset="-122"/>
              </a:rPr>
            </a:fld>
            <a:endParaRPr lang="zh-CN" altLang="en-US" sz="1600" dirty="0">
              <a:solidFill>
                <a:schemeClr val="accent3"/>
              </a:solidFill>
              <a:latin typeface="微软雅黑" panose="020B0503020204020204" pitchFamily="34" charset="-122"/>
            </a:endParaRPr>
          </a:p>
        </p:txBody>
      </p:sp>
      <p:cxnSp>
        <p:nvCxnSpPr>
          <p:cNvPr id="38" name="直接连接符 37"/>
          <p:cNvCxnSpPr/>
          <p:nvPr userDrawn="1"/>
        </p:nvCxnSpPr>
        <p:spPr>
          <a:xfrm>
            <a:off x="442913" y="6264275"/>
            <a:ext cx="113061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36" name="组合 35"/>
          <p:cNvGrpSpPr/>
          <p:nvPr userDrawn="1"/>
        </p:nvGrpSpPr>
        <p:grpSpPr>
          <a:xfrm>
            <a:off x="587288" y="6381747"/>
            <a:ext cx="2479573" cy="304965"/>
            <a:chOff x="671368" y="6061309"/>
            <a:chExt cx="2479573" cy="304965"/>
          </a:xfrm>
          <a:solidFill>
            <a:schemeClr val="accent3"/>
          </a:solidFill>
        </p:grpSpPr>
        <p:grpSp>
          <p:nvGrpSpPr>
            <p:cNvPr id="37" name="组合 36"/>
            <p:cNvGrpSpPr/>
            <p:nvPr userDrawn="1"/>
          </p:nvGrpSpPr>
          <p:grpSpPr>
            <a:xfrm>
              <a:off x="2098445" y="6064781"/>
              <a:ext cx="1052496" cy="298683"/>
              <a:chOff x="2373567" y="1096524"/>
              <a:chExt cx="2578404" cy="731714"/>
            </a:xfrm>
            <a:grpFill/>
          </p:grpSpPr>
          <p:sp>
            <p:nvSpPr>
              <p:cNvPr id="60" name="Freeform 5"/>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endParaRPr lang="zh-CN" altLang="en-US"/>
              </a:p>
            </p:txBody>
          </p:sp>
          <p:sp>
            <p:nvSpPr>
              <p:cNvPr id="61" name="Freeform 6"/>
              <p:cNvSpPr/>
              <p:nvPr/>
            </p:nvSpPr>
            <p:spPr bwMode="auto">
              <a:xfrm>
                <a:off x="4620305" y="1241947"/>
                <a:ext cx="331666"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endParaRPr lang="zh-CN" altLang="en-US"/>
              </a:p>
            </p:txBody>
          </p:sp>
          <p:grpSp>
            <p:nvGrpSpPr>
              <p:cNvPr id="62" name="组合 61"/>
              <p:cNvGrpSpPr/>
              <p:nvPr/>
            </p:nvGrpSpPr>
            <p:grpSpPr>
              <a:xfrm>
                <a:off x="2373567" y="1096524"/>
                <a:ext cx="589817" cy="731714"/>
                <a:chOff x="5548313" y="2084388"/>
                <a:chExt cx="547688" cy="679451"/>
              </a:xfrm>
              <a:grpFill/>
            </p:grpSpPr>
            <p:sp>
              <p:nvSpPr>
                <p:cNvPr id="67"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8"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63" name="组合 62"/>
              <p:cNvGrpSpPr/>
              <p:nvPr/>
            </p:nvGrpSpPr>
            <p:grpSpPr>
              <a:xfrm>
                <a:off x="3194779" y="1296598"/>
                <a:ext cx="356817" cy="382445"/>
                <a:chOff x="3792874" y="3156423"/>
                <a:chExt cx="331330" cy="355128"/>
              </a:xfrm>
              <a:grpFill/>
            </p:grpSpPr>
            <p:sp>
              <p:nvSpPr>
                <p:cNvPr id="64"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5"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6"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39" name="组合 38"/>
            <p:cNvGrpSpPr/>
            <p:nvPr userDrawn="1"/>
          </p:nvGrpSpPr>
          <p:grpSpPr>
            <a:xfrm>
              <a:off x="671368" y="6061309"/>
              <a:ext cx="1100339" cy="304965"/>
              <a:chOff x="2372715" y="161759"/>
              <a:chExt cx="2695608" cy="747103"/>
            </a:xfrm>
            <a:grpFill/>
          </p:grpSpPr>
          <p:grpSp>
            <p:nvGrpSpPr>
              <p:cNvPr id="40" name="组合 39"/>
              <p:cNvGrpSpPr/>
              <p:nvPr/>
            </p:nvGrpSpPr>
            <p:grpSpPr>
              <a:xfrm>
                <a:off x="3804781" y="283376"/>
                <a:ext cx="521428" cy="548788"/>
                <a:chOff x="6113463" y="3541713"/>
                <a:chExt cx="484188" cy="509588"/>
              </a:xfrm>
              <a:grpFill/>
            </p:grpSpPr>
            <p:sp>
              <p:nvSpPr>
                <p:cNvPr id="58"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9"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48" name="组合 47"/>
              <p:cNvGrpSpPr/>
              <p:nvPr/>
            </p:nvGrpSpPr>
            <p:grpSpPr>
              <a:xfrm>
                <a:off x="2372715" y="161759"/>
                <a:ext cx="591521" cy="747103"/>
                <a:chOff x="6108700" y="2066926"/>
                <a:chExt cx="549275" cy="693738"/>
              </a:xfrm>
              <a:grpFill/>
            </p:grpSpPr>
            <p:sp>
              <p:nvSpPr>
                <p:cNvPr id="56"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49" name="组合 48"/>
              <p:cNvGrpSpPr/>
              <p:nvPr/>
            </p:nvGrpSpPr>
            <p:grpSpPr>
              <a:xfrm>
                <a:off x="3173775" y="375308"/>
                <a:ext cx="396626" cy="341923"/>
                <a:chOff x="6186488" y="2930526"/>
                <a:chExt cx="368300" cy="317500"/>
              </a:xfrm>
              <a:grpFill/>
            </p:grpSpPr>
            <p:sp>
              <p:nvSpPr>
                <p:cNvPr id="53"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50" name="组合 49"/>
              <p:cNvGrpSpPr/>
              <p:nvPr/>
            </p:nvGrpSpPr>
            <p:grpSpPr>
              <a:xfrm>
                <a:off x="4613362" y="313351"/>
                <a:ext cx="454961" cy="453362"/>
                <a:chOff x="11893465" y="1994536"/>
                <a:chExt cx="274986" cy="274018"/>
              </a:xfrm>
              <a:grpFill/>
            </p:grpSpPr>
            <p:sp>
              <p:nvSpPr>
                <p:cNvPr id="51" name="Freeform 11"/>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endParaRPr lang="zh-CN" altLang="en-US"/>
                </a:p>
              </p:txBody>
            </p:sp>
            <p:sp>
              <p:nvSpPr>
                <p:cNvPr id="52" name="Freeform 12"/>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endParaRPr lang="zh-CN" altLang="en-US"/>
                </a:p>
              </p:txBody>
            </p:sp>
          </p:grpSp>
        </p:grpSp>
      </p:grpSp>
      <p:sp>
        <p:nvSpPr>
          <p:cNvPr id="69" name="标题 11"/>
          <p:cNvSpPr>
            <a:spLocks noGrp="1"/>
          </p:cNvSpPr>
          <p:nvPr>
            <p:ph type="title"/>
          </p:nvPr>
        </p:nvSpPr>
        <p:spPr>
          <a:xfrm>
            <a:off x="1767600" y="3016800"/>
            <a:ext cx="8643848" cy="7017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ctr">
              <a:defRPr lang="zh-CN" altLang="en-US" sz="4400" b="1" baseline="0">
                <a:solidFill>
                  <a:srgbClr val="006C39"/>
                </a:solidFill>
                <a:latin typeface="微软雅黑" panose="020B0503020204020204" pitchFamily="34" charset="-122"/>
                <a:ea typeface="微软雅黑" panose="020B0503020204020204" pitchFamily="34" charset="-122"/>
                <a:cs typeface="+mn-cs"/>
              </a:defRPr>
            </a:lvl1pPr>
          </a:lstStyle>
          <a:p>
            <a:pPr lvl="0" eaLnBrk="1" hangingPunct="1"/>
            <a:r>
              <a:rPr lang="zh-CN" altLang="en-US" dirty="0"/>
              <a:t>单击此处编辑母版标题样式</a:t>
            </a:r>
            <a:endParaRPr lang="zh-CN" altLang="en-US" dirty="0"/>
          </a:p>
        </p:txBody>
      </p:sp>
    </p:spTree>
  </p:cSld>
  <p:clrMapOvr>
    <a:masterClrMapping/>
  </p:clrMapOvr>
  <p:transition spd="med">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内页样式6-一段一图-2">
    <p:spTree>
      <p:nvGrpSpPr>
        <p:cNvPr id="1" name=""/>
        <p:cNvGrpSpPr/>
        <p:nvPr/>
      </p:nvGrpSpPr>
      <p:grpSpPr>
        <a:xfrm>
          <a:off x="0" y="0"/>
          <a:ext cx="0" cy="0"/>
          <a:chOff x="0" y="0"/>
          <a:chExt cx="0" cy="0"/>
        </a:xfrm>
      </p:grpSpPr>
      <p:sp>
        <p:nvSpPr>
          <p:cNvPr id="7" name="文本框 6"/>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chemeClr val="accent3"/>
                </a:solidFill>
                <a:latin typeface="微软雅黑" panose="020B0503020204020204" pitchFamily="34" charset="-122"/>
              </a:rPr>
            </a:fld>
            <a:endParaRPr lang="zh-CN" altLang="en-US" sz="1600" dirty="0">
              <a:solidFill>
                <a:schemeClr val="accent3"/>
              </a:solidFill>
              <a:latin typeface="微软雅黑" panose="020B0503020204020204" pitchFamily="34" charset="-122"/>
            </a:endParaRPr>
          </a:p>
        </p:txBody>
      </p:sp>
      <p:sp>
        <p:nvSpPr>
          <p:cNvPr id="35" name="矩形 34"/>
          <p:cNvSpPr/>
          <p:nvPr userDrawn="1"/>
        </p:nvSpPr>
        <p:spPr>
          <a:xfrm>
            <a:off x="9402184" y="-82800"/>
            <a:ext cx="2346903" cy="907200"/>
          </a:xfrm>
          <a:prstGeom prst="rect">
            <a:avLst/>
          </a:prstGeom>
          <a:solidFill>
            <a:schemeClr val="bg1"/>
          </a:solidFill>
          <a:ln>
            <a:noFill/>
          </a:ln>
          <a:effectLst>
            <a:outerShdw blurRad="139700" dist="381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p:cNvSpPr/>
          <p:nvPr userDrawn="1"/>
        </p:nvSpPr>
        <p:spPr>
          <a:xfrm>
            <a:off x="9402184" y="0"/>
            <a:ext cx="2346904" cy="826158"/>
          </a:xfrm>
          <a:prstGeom prst="rect">
            <a:avLst/>
          </a:prstGeom>
          <a:solidFill>
            <a:schemeClr val="accent3">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9" name="图片 38"/>
          <p:cNvPicPr>
            <a:picLocks noChangeAspect="1"/>
          </p:cNvPicPr>
          <p:nvPr userDrawn="1"/>
        </p:nvPicPr>
        <p:blipFill>
          <a:blip r:embed="rId2" cstate="print"/>
          <a:stretch>
            <a:fillRect/>
          </a:stretch>
        </p:blipFill>
        <p:spPr>
          <a:xfrm>
            <a:off x="9590168" y="252089"/>
            <a:ext cx="1969223" cy="432990"/>
          </a:xfrm>
          <a:prstGeom prst="rect">
            <a:avLst/>
          </a:prstGeom>
        </p:spPr>
      </p:pic>
    </p:spTree>
  </p:cSld>
  <p:clrMapOvr>
    <a:masterClrMapping/>
  </p:clrMapOvr>
  <p:transition spd="med">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封面样式2-首页3">
    <p:spTree>
      <p:nvGrpSpPr>
        <p:cNvPr id="1" name=""/>
        <p:cNvGrpSpPr/>
        <p:nvPr/>
      </p:nvGrpSpPr>
      <p:grpSpPr>
        <a:xfrm>
          <a:off x="0" y="0"/>
          <a:ext cx="0" cy="0"/>
          <a:chOff x="0" y="0"/>
          <a:chExt cx="0" cy="0"/>
        </a:xfrm>
      </p:grpSpPr>
      <p:sp>
        <p:nvSpPr>
          <p:cNvPr id="33" name="PA-矩形 7"/>
          <p:cNvSpPr/>
          <p:nvPr userDrawn="1">
            <p:custDataLst>
              <p:tags r:id="rId2"/>
            </p:custData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19" name="任意多边形: 形状 118"/>
          <p:cNvSpPr/>
          <p:nvPr userDrawn="1"/>
        </p:nvSpPr>
        <p:spPr>
          <a:xfrm rot="1916941">
            <a:off x="-628945" y="-604401"/>
            <a:ext cx="12918999" cy="10347422"/>
          </a:xfrm>
          <a:custGeom>
            <a:avLst/>
            <a:gdLst>
              <a:gd name="connsiteX0" fmla="*/ 3910821 w 12918999"/>
              <a:gd name="connsiteY0" fmla="*/ 3392979 h 10347422"/>
              <a:gd name="connsiteX1" fmla="*/ 10262073 w 12918999"/>
              <a:gd name="connsiteY1" fmla="*/ 135295 h 10347422"/>
              <a:gd name="connsiteX2" fmla="*/ 10593809 w 12918999"/>
              <a:gd name="connsiteY2" fmla="*/ 0 h 10347422"/>
              <a:gd name="connsiteX3" fmla="*/ 12918999 w 12918999"/>
              <a:gd name="connsiteY3" fmla="*/ 3728462 h 10347422"/>
              <a:gd name="connsiteX4" fmla="*/ 11966464 w 12918999"/>
              <a:gd name="connsiteY4" fmla="*/ 4224159 h 10347422"/>
              <a:gd name="connsiteX5" fmla="*/ 3050273 w 12918999"/>
              <a:gd name="connsiteY5" fmla="*/ 10050202 h 10347422"/>
              <a:gd name="connsiteX6" fmla="*/ 2678241 w 12918999"/>
              <a:gd name="connsiteY6" fmla="*/ 10347422 h 10347422"/>
              <a:gd name="connsiteX7" fmla="*/ 0 w 12918999"/>
              <a:gd name="connsiteY7" fmla="*/ 6052840 h 10347422"/>
              <a:gd name="connsiteX8" fmla="*/ 4301 w 12918999"/>
              <a:gd name="connsiteY8" fmla="*/ 6049545 h 10347422"/>
              <a:gd name="connsiteX9" fmla="*/ 3049697 w 12918999"/>
              <a:gd name="connsiteY9" fmla="*/ 3931365 h 10347422"/>
              <a:gd name="connsiteX10" fmla="*/ 3910821 w 12918999"/>
              <a:gd name="connsiteY10" fmla="*/ 3392979 h 10347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918999" h="10347422">
                <a:moveTo>
                  <a:pt x="3910821" y="3392979"/>
                </a:moveTo>
                <a:cubicBezTo>
                  <a:pt x="5934272" y="2157348"/>
                  <a:pt x="8056184" y="1066634"/>
                  <a:pt x="10262073" y="135295"/>
                </a:cubicBezTo>
                <a:lnTo>
                  <a:pt x="10593809" y="0"/>
                </a:lnTo>
                <a:lnTo>
                  <a:pt x="12918999" y="3728462"/>
                </a:lnTo>
                <a:lnTo>
                  <a:pt x="11966464" y="4224159"/>
                </a:lnTo>
                <a:cubicBezTo>
                  <a:pt x="8816355" y="5904658"/>
                  <a:pt x="5833798" y="7857148"/>
                  <a:pt x="3050273" y="10050202"/>
                </a:cubicBezTo>
                <a:lnTo>
                  <a:pt x="2678241" y="10347422"/>
                </a:lnTo>
                <a:lnTo>
                  <a:pt x="0" y="6052840"/>
                </a:lnTo>
                <a:lnTo>
                  <a:pt x="4301" y="6049545"/>
                </a:lnTo>
                <a:cubicBezTo>
                  <a:pt x="990558" y="5305797"/>
                  <a:pt x="2006380" y="4599047"/>
                  <a:pt x="3049697" y="3931365"/>
                </a:cubicBezTo>
                <a:cubicBezTo>
                  <a:pt x="3334701" y="3748973"/>
                  <a:pt x="3621756" y="3569497"/>
                  <a:pt x="3910821" y="3392979"/>
                </a:cubicBezTo>
                <a:close/>
              </a:path>
            </a:pathLst>
          </a:custGeom>
          <a:gradFill>
            <a:gsLst>
              <a:gs pos="0">
                <a:schemeClr val="bg1">
                  <a:alpha val="0"/>
                </a:schemeClr>
              </a:gs>
              <a:gs pos="100000">
                <a:schemeClr val="accent2">
                  <a:alpha val="1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06" name="任意多边形: 形状 105"/>
          <p:cNvSpPr/>
          <p:nvPr userDrawn="1"/>
        </p:nvSpPr>
        <p:spPr>
          <a:xfrm rot="2885786">
            <a:off x="1087929" y="-2969595"/>
            <a:ext cx="10843749" cy="12155155"/>
          </a:xfrm>
          <a:custGeom>
            <a:avLst/>
            <a:gdLst>
              <a:gd name="connsiteX0" fmla="*/ 6051751 w 10843749"/>
              <a:gd name="connsiteY0" fmla="*/ 1433305 h 12155155"/>
              <a:gd name="connsiteX1" fmla="*/ 6837805 w 10843749"/>
              <a:gd name="connsiteY1" fmla="*/ 587393 h 12155155"/>
              <a:gd name="connsiteX2" fmla="*/ 7410328 w 10843749"/>
              <a:gd name="connsiteY2" fmla="*/ 0 h 12155155"/>
              <a:gd name="connsiteX3" fmla="*/ 10843749 w 10843749"/>
              <a:gd name="connsiteY3" fmla="*/ 3081016 h 12155155"/>
              <a:gd name="connsiteX4" fmla="*/ 2700969 w 10843749"/>
              <a:gd name="connsiteY4" fmla="*/ 12155155 h 12155155"/>
              <a:gd name="connsiteX5" fmla="*/ 0 w 10843749"/>
              <a:gd name="connsiteY5" fmla="*/ 9731411 h 12155155"/>
              <a:gd name="connsiteX6" fmla="*/ 261077 w 10843749"/>
              <a:gd name="connsiteY6" fmla="*/ 9278934 h 12155155"/>
              <a:gd name="connsiteX7" fmla="*/ 6051751 w 10843749"/>
              <a:gd name="connsiteY7" fmla="*/ 1433305 h 12155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43749" h="12155155">
                <a:moveTo>
                  <a:pt x="6051751" y="1433305"/>
                </a:moveTo>
                <a:cubicBezTo>
                  <a:pt x="6310424" y="1148193"/>
                  <a:pt x="6572461" y="866201"/>
                  <a:pt x="6837805" y="587393"/>
                </a:cubicBezTo>
                <a:lnTo>
                  <a:pt x="7410328" y="0"/>
                </a:lnTo>
                <a:lnTo>
                  <a:pt x="10843749" y="3081016"/>
                </a:lnTo>
                <a:lnTo>
                  <a:pt x="2700969" y="12155155"/>
                </a:lnTo>
                <a:lnTo>
                  <a:pt x="0" y="9731411"/>
                </a:lnTo>
                <a:lnTo>
                  <a:pt x="261077" y="9278934"/>
                </a:lnTo>
                <a:cubicBezTo>
                  <a:pt x="1926385" y="6466781"/>
                  <a:pt x="3869211" y="3838947"/>
                  <a:pt x="6051751" y="1433305"/>
                </a:cubicBezTo>
                <a:close/>
              </a:path>
            </a:pathLst>
          </a:custGeom>
          <a:gradFill>
            <a:gsLst>
              <a:gs pos="0">
                <a:schemeClr val="bg1">
                  <a:alpha val="0"/>
                </a:schemeClr>
              </a:gs>
              <a:gs pos="100000">
                <a:schemeClr val="accent2">
                  <a:alpha val="11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18" name="任意多边形: 形状 117"/>
          <p:cNvSpPr/>
          <p:nvPr userDrawn="1"/>
        </p:nvSpPr>
        <p:spPr>
          <a:xfrm rot="1846855">
            <a:off x="-307281" y="-539696"/>
            <a:ext cx="12650822" cy="11532482"/>
          </a:xfrm>
          <a:custGeom>
            <a:avLst/>
            <a:gdLst>
              <a:gd name="connsiteX0" fmla="*/ 7956679 w 12650822"/>
              <a:gd name="connsiteY0" fmla="*/ 1195248 h 11532482"/>
              <a:gd name="connsiteX1" fmla="*/ 9978822 w 12650822"/>
              <a:gd name="connsiteY1" fmla="*/ 62012 h 11532482"/>
              <a:gd name="connsiteX2" fmla="*/ 10098991 w 12650822"/>
              <a:gd name="connsiteY2" fmla="*/ 0 h 11532482"/>
              <a:gd name="connsiteX3" fmla="*/ 12650822 w 12650822"/>
              <a:gd name="connsiteY3" fmla="*/ 4283979 h 11532482"/>
              <a:gd name="connsiteX4" fmla="*/ 12245569 w 12650822"/>
              <a:gd name="connsiteY4" fmla="*/ 4531370 h 11532482"/>
              <a:gd name="connsiteX5" fmla="*/ 3166697 w 12650822"/>
              <a:gd name="connsiteY5" fmla="*/ 11321300 h 11532482"/>
              <a:gd name="connsiteX6" fmla="*/ 2933905 w 12650822"/>
              <a:gd name="connsiteY6" fmla="*/ 11532482 h 11532482"/>
              <a:gd name="connsiteX7" fmla="*/ 1718627 w 12650822"/>
              <a:gd name="connsiteY7" fmla="*/ 9865697 h 11532482"/>
              <a:gd name="connsiteX8" fmla="*/ 0 w 12650822"/>
              <a:gd name="connsiteY8" fmla="*/ 6980488 h 11532482"/>
              <a:gd name="connsiteX9" fmla="*/ 22022 w 12650822"/>
              <a:gd name="connsiteY9" fmla="*/ 6960742 h 11532482"/>
              <a:gd name="connsiteX10" fmla="*/ 4718407 w 12650822"/>
              <a:gd name="connsiteY10" fmla="*/ 3273000 h 11532482"/>
              <a:gd name="connsiteX11" fmla="*/ 7956679 w 12650822"/>
              <a:gd name="connsiteY11" fmla="*/ 1195248 h 11532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650822" h="11532482">
                <a:moveTo>
                  <a:pt x="7956679" y="1195248"/>
                </a:moveTo>
                <a:cubicBezTo>
                  <a:pt x="8621077" y="803084"/>
                  <a:pt x="9295272" y="425195"/>
                  <a:pt x="9978822" y="62012"/>
                </a:cubicBezTo>
                <a:lnTo>
                  <a:pt x="10098991" y="0"/>
                </a:lnTo>
                <a:lnTo>
                  <a:pt x="12650822" y="4283979"/>
                </a:lnTo>
                <a:lnTo>
                  <a:pt x="12245569" y="4531370"/>
                </a:lnTo>
                <a:cubicBezTo>
                  <a:pt x="9012618" y="6531229"/>
                  <a:pt x="5974903" y="8805712"/>
                  <a:pt x="3166697" y="11321300"/>
                </a:cubicBezTo>
                <a:lnTo>
                  <a:pt x="2933905" y="11532482"/>
                </a:lnTo>
                <a:lnTo>
                  <a:pt x="1718627" y="9865697"/>
                </a:lnTo>
                <a:lnTo>
                  <a:pt x="0" y="6980488"/>
                </a:lnTo>
                <a:lnTo>
                  <a:pt x="22022" y="6960742"/>
                </a:lnTo>
                <a:cubicBezTo>
                  <a:pt x="1511041" y="5644986"/>
                  <a:pt x="3079104" y="4413194"/>
                  <a:pt x="4718407" y="3273000"/>
                </a:cubicBezTo>
                <a:cubicBezTo>
                  <a:pt x="5769244" y="2542106"/>
                  <a:pt x="6849352" y="1848853"/>
                  <a:pt x="7956679" y="1195248"/>
                </a:cubicBezTo>
                <a:close/>
              </a:path>
            </a:pathLst>
          </a:custGeom>
          <a:gradFill>
            <a:gsLst>
              <a:gs pos="0">
                <a:schemeClr val="bg1">
                  <a:alpha val="3000"/>
                </a:schemeClr>
              </a:gs>
              <a:gs pos="100000">
                <a:schemeClr val="accent2">
                  <a:alpha val="18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49" name="任意多边形: 形状 83"/>
          <p:cNvSpPr/>
          <p:nvPr userDrawn="1"/>
        </p:nvSpPr>
        <p:spPr>
          <a:xfrm>
            <a:off x="-1" y="2998308"/>
            <a:ext cx="12191999" cy="3656014"/>
          </a:xfrm>
          <a:custGeom>
            <a:avLst/>
            <a:gdLst>
              <a:gd name="connsiteX0" fmla="*/ 6096002 w 12191999"/>
              <a:gd name="connsiteY0" fmla="*/ 0 h 3656014"/>
              <a:gd name="connsiteX1" fmla="*/ 11517301 w 12191999"/>
              <a:gd name="connsiteY1" fmla="*/ 568339 h 3656014"/>
              <a:gd name="connsiteX2" fmla="*/ 12191999 w 12191999"/>
              <a:gd name="connsiteY2" fmla="*/ 741496 h 3656014"/>
              <a:gd name="connsiteX3" fmla="*/ 12191999 w 12191999"/>
              <a:gd name="connsiteY3" fmla="*/ 3656014 h 3656014"/>
              <a:gd name="connsiteX4" fmla="*/ 0 w 12191999"/>
              <a:gd name="connsiteY4" fmla="*/ 3656014 h 3656014"/>
              <a:gd name="connsiteX5" fmla="*/ 0 w 12191999"/>
              <a:gd name="connsiteY5" fmla="*/ 741497 h 3656014"/>
              <a:gd name="connsiteX6" fmla="*/ 674702 w 12191999"/>
              <a:gd name="connsiteY6" fmla="*/ 568339 h 3656014"/>
              <a:gd name="connsiteX7" fmla="*/ 6096002 w 12191999"/>
              <a:gd name="connsiteY7" fmla="*/ 0 h 3656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3656014">
                <a:moveTo>
                  <a:pt x="6096002" y="0"/>
                </a:moveTo>
                <a:cubicBezTo>
                  <a:pt x="8104174" y="0"/>
                  <a:pt x="9969760" y="209519"/>
                  <a:pt x="11517301" y="568339"/>
                </a:cubicBezTo>
                <a:lnTo>
                  <a:pt x="12191999" y="741496"/>
                </a:lnTo>
                <a:lnTo>
                  <a:pt x="12191999" y="3656014"/>
                </a:lnTo>
                <a:lnTo>
                  <a:pt x="0" y="3656014"/>
                </a:lnTo>
                <a:lnTo>
                  <a:pt x="0" y="741497"/>
                </a:lnTo>
                <a:lnTo>
                  <a:pt x="674702" y="568339"/>
                </a:lnTo>
                <a:cubicBezTo>
                  <a:pt x="2222243" y="209519"/>
                  <a:pt x="4087830" y="0"/>
                  <a:pt x="6096002" y="0"/>
                </a:cubicBezTo>
                <a:close/>
              </a:path>
            </a:pathLst>
          </a:custGeom>
          <a:solidFill>
            <a:schemeClr val="bg1"/>
          </a:solidFill>
          <a:ln>
            <a:noFill/>
          </a:ln>
          <a:effectLst>
            <a:outerShdw blurRad="381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0" fontAlgn="base" latinLnBrk="0" hangingPunct="0">
              <a:lnSpc>
                <a:spcPct val="13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ea"/>
            </a:endParaRPr>
          </a:p>
        </p:txBody>
      </p:sp>
      <p:sp>
        <p:nvSpPr>
          <p:cNvPr id="50" name="任意多边形: 形状 83"/>
          <p:cNvSpPr/>
          <p:nvPr userDrawn="1"/>
        </p:nvSpPr>
        <p:spPr>
          <a:xfrm>
            <a:off x="-2" y="3019587"/>
            <a:ext cx="12191999" cy="3656014"/>
          </a:xfrm>
          <a:custGeom>
            <a:avLst/>
            <a:gdLst>
              <a:gd name="connsiteX0" fmla="*/ 6096002 w 12191999"/>
              <a:gd name="connsiteY0" fmla="*/ 0 h 3656014"/>
              <a:gd name="connsiteX1" fmla="*/ 11517301 w 12191999"/>
              <a:gd name="connsiteY1" fmla="*/ 568339 h 3656014"/>
              <a:gd name="connsiteX2" fmla="*/ 12191999 w 12191999"/>
              <a:gd name="connsiteY2" fmla="*/ 741496 h 3656014"/>
              <a:gd name="connsiteX3" fmla="*/ 12191999 w 12191999"/>
              <a:gd name="connsiteY3" fmla="*/ 3656014 h 3656014"/>
              <a:gd name="connsiteX4" fmla="*/ 0 w 12191999"/>
              <a:gd name="connsiteY4" fmla="*/ 3656014 h 3656014"/>
              <a:gd name="connsiteX5" fmla="*/ 0 w 12191999"/>
              <a:gd name="connsiteY5" fmla="*/ 741497 h 3656014"/>
              <a:gd name="connsiteX6" fmla="*/ 674702 w 12191999"/>
              <a:gd name="connsiteY6" fmla="*/ 568339 h 3656014"/>
              <a:gd name="connsiteX7" fmla="*/ 6096002 w 12191999"/>
              <a:gd name="connsiteY7" fmla="*/ 0 h 3656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3656014">
                <a:moveTo>
                  <a:pt x="6096002" y="0"/>
                </a:moveTo>
                <a:cubicBezTo>
                  <a:pt x="8104174" y="0"/>
                  <a:pt x="9969760" y="209519"/>
                  <a:pt x="11517301" y="568339"/>
                </a:cubicBezTo>
                <a:lnTo>
                  <a:pt x="12191999" y="741496"/>
                </a:lnTo>
                <a:lnTo>
                  <a:pt x="12191999" y="3656014"/>
                </a:lnTo>
                <a:lnTo>
                  <a:pt x="0" y="3656014"/>
                </a:lnTo>
                <a:lnTo>
                  <a:pt x="0" y="741497"/>
                </a:lnTo>
                <a:lnTo>
                  <a:pt x="674702" y="568339"/>
                </a:lnTo>
                <a:cubicBezTo>
                  <a:pt x="2222243" y="209519"/>
                  <a:pt x="4087830" y="0"/>
                  <a:pt x="6096002" y="0"/>
                </a:cubicBezTo>
                <a:close/>
              </a:path>
            </a:pathLst>
          </a:cu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0" fontAlgn="base" latinLnBrk="0" hangingPunct="0">
              <a:lnSpc>
                <a:spcPct val="13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ea"/>
            </a:endParaRPr>
          </a:p>
        </p:txBody>
      </p:sp>
      <p:sp>
        <p:nvSpPr>
          <p:cNvPr id="102" name="任意多边形: 形状 101"/>
          <p:cNvSpPr/>
          <p:nvPr userDrawn="1"/>
        </p:nvSpPr>
        <p:spPr>
          <a:xfrm rot="2676034">
            <a:off x="-1681418" y="5021332"/>
            <a:ext cx="3362838" cy="3410056"/>
          </a:xfrm>
          <a:custGeom>
            <a:avLst/>
            <a:gdLst>
              <a:gd name="connsiteX0" fmla="*/ 0 w 3362838"/>
              <a:gd name="connsiteY0" fmla="*/ 0 h 3410056"/>
              <a:gd name="connsiteX1" fmla="*/ 3362838 w 3362838"/>
              <a:gd name="connsiteY1" fmla="*/ 3410056 h 3410056"/>
              <a:gd name="connsiteX2" fmla="*/ 3362837 w 3362838"/>
              <a:gd name="connsiteY2" fmla="*/ 3410056 h 3410056"/>
              <a:gd name="connsiteX3" fmla="*/ 0 w 3362838"/>
              <a:gd name="connsiteY3" fmla="*/ 1 h 3410056"/>
            </a:gdLst>
            <a:ahLst/>
            <a:cxnLst>
              <a:cxn ang="0">
                <a:pos x="connsiteX0" y="connsiteY0"/>
              </a:cxn>
              <a:cxn ang="0">
                <a:pos x="connsiteX1" y="connsiteY1"/>
              </a:cxn>
              <a:cxn ang="0">
                <a:pos x="connsiteX2" y="connsiteY2"/>
              </a:cxn>
              <a:cxn ang="0">
                <a:pos x="connsiteX3" y="connsiteY3"/>
              </a:cxn>
            </a:cxnLst>
            <a:rect l="l" t="t" r="r" b="b"/>
            <a:pathLst>
              <a:path w="3362838" h="3410056">
                <a:moveTo>
                  <a:pt x="0" y="0"/>
                </a:moveTo>
                <a:lnTo>
                  <a:pt x="3362838" y="3410056"/>
                </a:lnTo>
                <a:lnTo>
                  <a:pt x="3362837" y="3410056"/>
                </a:lnTo>
                <a:lnTo>
                  <a:pt x="0" y="1"/>
                </a:lnTo>
                <a:close/>
              </a:path>
            </a:pathLst>
          </a:custGeom>
          <a:gradFill>
            <a:gsLst>
              <a:gs pos="0">
                <a:schemeClr val="bg1">
                  <a:alpha val="0"/>
                </a:schemeClr>
              </a:gs>
              <a:gs pos="100000">
                <a:schemeClr val="accent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84" name="任意多边形: 形状 83"/>
          <p:cNvSpPr/>
          <p:nvPr userDrawn="1"/>
        </p:nvSpPr>
        <p:spPr>
          <a:xfrm>
            <a:off x="1" y="3201986"/>
            <a:ext cx="12191999" cy="3656014"/>
          </a:xfrm>
          <a:custGeom>
            <a:avLst/>
            <a:gdLst>
              <a:gd name="connsiteX0" fmla="*/ 6096002 w 12191999"/>
              <a:gd name="connsiteY0" fmla="*/ 0 h 3656014"/>
              <a:gd name="connsiteX1" fmla="*/ 11517301 w 12191999"/>
              <a:gd name="connsiteY1" fmla="*/ 568339 h 3656014"/>
              <a:gd name="connsiteX2" fmla="*/ 12191999 w 12191999"/>
              <a:gd name="connsiteY2" fmla="*/ 741496 h 3656014"/>
              <a:gd name="connsiteX3" fmla="*/ 12191999 w 12191999"/>
              <a:gd name="connsiteY3" fmla="*/ 3656014 h 3656014"/>
              <a:gd name="connsiteX4" fmla="*/ 0 w 12191999"/>
              <a:gd name="connsiteY4" fmla="*/ 3656014 h 3656014"/>
              <a:gd name="connsiteX5" fmla="*/ 0 w 12191999"/>
              <a:gd name="connsiteY5" fmla="*/ 741497 h 3656014"/>
              <a:gd name="connsiteX6" fmla="*/ 674702 w 12191999"/>
              <a:gd name="connsiteY6" fmla="*/ 568339 h 3656014"/>
              <a:gd name="connsiteX7" fmla="*/ 6096002 w 12191999"/>
              <a:gd name="connsiteY7" fmla="*/ 0 h 3656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3656014">
                <a:moveTo>
                  <a:pt x="6096002" y="0"/>
                </a:moveTo>
                <a:cubicBezTo>
                  <a:pt x="8104174" y="0"/>
                  <a:pt x="9969760" y="209519"/>
                  <a:pt x="11517301" y="568339"/>
                </a:cubicBezTo>
                <a:lnTo>
                  <a:pt x="12191999" y="741496"/>
                </a:lnTo>
                <a:lnTo>
                  <a:pt x="12191999" y="3656014"/>
                </a:lnTo>
                <a:lnTo>
                  <a:pt x="0" y="3656014"/>
                </a:lnTo>
                <a:lnTo>
                  <a:pt x="0" y="741497"/>
                </a:lnTo>
                <a:lnTo>
                  <a:pt x="674702" y="568339"/>
                </a:lnTo>
                <a:cubicBezTo>
                  <a:pt x="2222243" y="209519"/>
                  <a:pt x="4087830" y="0"/>
                  <a:pt x="6096002" y="0"/>
                </a:cubicBezTo>
                <a:close/>
              </a:path>
            </a:pathLst>
          </a:custGeom>
          <a:solidFill>
            <a:schemeClr val="bg1"/>
          </a:solidFill>
          <a:ln>
            <a:noFill/>
          </a:ln>
          <a:effectLst>
            <a:outerShdw blurRad="381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0" fontAlgn="base" latinLnBrk="0" hangingPunct="0">
              <a:lnSpc>
                <a:spcPct val="13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ea"/>
            </a:endParaRPr>
          </a:p>
        </p:txBody>
      </p:sp>
      <p:sp>
        <p:nvSpPr>
          <p:cNvPr id="48" name="标题 47"/>
          <p:cNvSpPr>
            <a:spLocks noGrp="1"/>
          </p:cNvSpPr>
          <p:nvPr userDrawn="1">
            <p:ph type="title" hasCustomPrompt="1"/>
          </p:nvPr>
        </p:nvSpPr>
        <p:spPr>
          <a:xfrm>
            <a:off x="515938" y="3758091"/>
            <a:ext cx="11160124" cy="1323439"/>
          </a:xfrm>
          <a:prstGeom prst="rect">
            <a:avLst/>
          </a:prstGeom>
          <a:noFill/>
        </p:spPr>
        <p:txBody>
          <a:bodyPr wrap="square" lIns="0" rtlCol="0">
            <a:spAutoFit/>
          </a:bodyPr>
          <a:lstStyle>
            <a:lvl1pPr algn="ctr">
              <a:lnSpc>
                <a:spcPct val="100000"/>
              </a:lnSpc>
              <a:defRPr lang="zh-CN" altLang="en-US" sz="4000" b="1" spc="100" dirty="0">
                <a:solidFill>
                  <a:schemeClr val="tx1"/>
                </a:solidFill>
                <a:latin typeface="+mn-ea"/>
                <a:ea typeface="+mn-ea"/>
                <a:cs typeface="+mn-ea"/>
              </a:defRPr>
            </a:lvl1pPr>
          </a:lstStyle>
          <a:p>
            <a:pPr marL="0" lvl="0"/>
            <a:r>
              <a:rPr lang="zh-CN" altLang="en-US" dirty="0"/>
              <a:t>北京理工大学</a:t>
            </a:r>
            <a:br>
              <a:rPr lang="zh-CN" altLang="en-US" dirty="0"/>
            </a:br>
            <a:r>
              <a:rPr lang="zh-CN" altLang="en-US" dirty="0"/>
              <a:t>毕业设计论文答辩模板</a:t>
            </a:r>
            <a:endParaRPr lang="zh-CN" altLang="en-US" dirty="0"/>
          </a:p>
        </p:txBody>
      </p:sp>
      <p:sp>
        <p:nvSpPr>
          <p:cNvPr id="38" name="文本占位符 53"/>
          <p:cNvSpPr>
            <a:spLocks noGrp="1"/>
          </p:cNvSpPr>
          <p:nvPr userDrawn="1">
            <p:ph type="body" sz="quarter" idx="16" hasCustomPrompt="1"/>
          </p:nvPr>
        </p:nvSpPr>
        <p:spPr>
          <a:xfrm>
            <a:off x="2141362" y="5528219"/>
            <a:ext cx="7909277" cy="372410"/>
          </a:xfrm>
          <a:prstGeom prst="rect">
            <a:avLst/>
          </a:prstGeom>
          <a:noFill/>
        </p:spPr>
        <p:txBody>
          <a:bodyPr wrap="square" lIns="0" rtlCol="0" anchor="ctr" anchorCtr="0">
            <a:spAutoFit/>
          </a:bodyPr>
          <a:lstStyle>
            <a:lvl1pPr marL="0" indent="0" algn="ctr">
              <a:lnSpc>
                <a:spcPct val="130000"/>
              </a:lnSpc>
              <a:buNone/>
              <a:defRPr lang="zh-CN" altLang="en-US" sz="1400" spc="100" smtClean="0">
                <a:solidFill>
                  <a:schemeClr val="tx1">
                    <a:lumMod val="85000"/>
                    <a:lumOff val="15000"/>
                  </a:schemeClr>
                </a:solidFill>
                <a:cs typeface="+mn-ea"/>
              </a:defRPr>
            </a:lvl1pPr>
            <a:lvl2pPr>
              <a:defRPr lang="zh-CN" altLang="en-US" sz="1800" smtClean="0"/>
            </a:lvl2pPr>
            <a:lvl3pPr>
              <a:defRPr lang="zh-CN" altLang="en-US" sz="1800" smtClean="0"/>
            </a:lvl3pPr>
            <a:lvl4pPr>
              <a:defRPr lang="zh-CN" altLang="en-US" smtClean="0"/>
            </a:lvl4pPr>
            <a:lvl5pPr>
              <a:defRPr lang="zh-CN" altLang="en-US"/>
            </a:lvl5pPr>
          </a:lstStyle>
          <a:p>
            <a:pPr marL="0" lvl="0">
              <a:lnSpc>
                <a:spcPct val="130000"/>
              </a:lnSpc>
            </a:pPr>
            <a:r>
              <a:rPr lang="zh-CN" altLang="en-US" dirty="0"/>
              <a:t>答辩人：北小理　　　导　师： 京小工　　　时　间：</a:t>
            </a:r>
            <a:r>
              <a:rPr lang="en-US" altLang="zh-CN" dirty="0"/>
              <a:t>XXX</a:t>
            </a:r>
            <a:endParaRPr lang="zh-CN" altLang="en-US" dirty="0"/>
          </a:p>
        </p:txBody>
      </p:sp>
      <p:cxnSp>
        <p:nvCxnSpPr>
          <p:cNvPr id="18" name="直接连接符 17"/>
          <p:cNvCxnSpPr/>
          <p:nvPr userDrawn="1"/>
        </p:nvCxnSpPr>
        <p:spPr>
          <a:xfrm>
            <a:off x="2108522" y="5295418"/>
            <a:ext cx="7974957"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userDrawn="1"/>
        </p:nvPicPr>
        <p:blipFill>
          <a:blip r:embed="rId3" cstate="print"/>
          <a:stretch>
            <a:fillRect/>
          </a:stretch>
        </p:blipFill>
        <p:spPr>
          <a:xfrm>
            <a:off x="3866200" y="944838"/>
            <a:ext cx="4510874" cy="1262604"/>
          </a:xfrm>
          <a:prstGeom prst="rect">
            <a:avLst/>
          </a:prstGeom>
        </p:spPr>
      </p:pic>
      <p:sp>
        <p:nvSpPr>
          <p:cNvPr id="51" name="文本框 50"/>
          <p:cNvSpPr txBox="1"/>
          <p:nvPr userDrawn="1"/>
        </p:nvSpPr>
        <p:spPr>
          <a:xfrm>
            <a:off x="150844" y="6088688"/>
            <a:ext cx="2156520" cy="617431"/>
          </a:xfrm>
          <a:prstGeom prst="rect">
            <a:avLst/>
          </a:prstGeom>
          <a:noFill/>
          <a:ln>
            <a:noFill/>
          </a:ln>
        </p:spPr>
        <p:txBody>
          <a:bodyPr wrap="square" lIns="180000" tIns="180000" rIns="180000" bIns="180000" rtlCol="0">
            <a:spAutoFit/>
          </a:bodyPr>
          <a:lstStyle/>
          <a:p>
            <a:pPr marL="0" marR="0" lvl="0" indent="0" algn="l" defTabSz="914400" rtl="0" eaLnBrk="0" fontAlgn="base" latinLnBrk="0" hangingPunct="0">
              <a:lnSpc>
                <a:spcPct val="130000"/>
              </a:lnSpc>
              <a:spcBef>
                <a:spcPct val="0"/>
              </a:spcBef>
              <a:spcAft>
                <a:spcPct val="0"/>
              </a:spcAft>
              <a:buClrTx/>
              <a:buSzTx/>
              <a:buFontTx/>
              <a:buNone/>
              <a:defRPr/>
            </a:pPr>
            <a:r>
              <a:rPr kumimoji="0" lang="en-US" altLang="zh-CN" sz="1400" b="1" i="0" u="none" strike="noStrike" kern="1200" cap="none" spc="100" normalizeH="0" baseline="0" noProof="0" dirty="0">
                <a:ln>
                  <a:noFill/>
                </a:ln>
                <a:solidFill>
                  <a:srgbClr val="A2A2A2"/>
                </a:solidFill>
                <a:effectLst/>
                <a:uLnTx/>
                <a:uFillTx/>
                <a:latin typeface="微软雅黑" panose="020B0503020204020204" pitchFamily="34" charset="-122"/>
                <a:ea typeface="微软雅黑" panose="020B0503020204020204" pitchFamily="34" charset="-122"/>
                <a:cs typeface="+mn-cs"/>
              </a:rPr>
              <a:t>BIT</a:t>
            </a:r>
            <a:r>
              <a:rPr kumimoji="0" lang="en-US" altLang="zh-CN" sz="1400" b="0" i="0" u="none" strike="noStrike" kern="1200" cap="none" spc="100" normalizeH="0" baseline="0" noProof="0" dirty="0">
                <a:ln>
                  <a:noFill/>
                </a:ln>
                <a:solidFill>
                  <a:srgbClr val="A2A2A2"/>
                </a:solidFill>
                <a:effectLst/>
                <a:uLnTx/>
                <a:uFillTx/>
                <a:latin typeface="微软雅黑" panose="020B0503020204020204" pitchFamily="34" charset="-122"/>
                <a:ea typeface="微软雅黑" panose="020B0503020204020204" pitchFamily="34" charset="-122"/>
                <a:cs typeface="+mn-cs"/>
              </a:rPr>
              <a:t> </a:t>
            </a:r>
            <a:r>
              <a:rPr kumimoji="0" lang="en-US" altLang="zh-CN" sz="1400" b="1" i="0" u="none" strike="noStrike" kern="1200" cap="none" spc="100" normalizeH="0" baseline="0" noProof="0" dirty="0">
                <a:ln>
                  <a:noFill/>
                </a:ln>
                <a:solidFill>
                  <a:srgbClr val="A2A2A2"/>
                </a:solidFill>
                <a:effectLst/>
                <a:uLnTx/>
                <a:uFillTx/>
                <a:latin typeface="微软雅黑" panose="020B0503020204020204" pitchFamily="34" charset="-122"/>
                <a:ea typeface="微软雅黑" panose="020B0503020204020204" pitchFamily="34" charset="-122"/>
                <a:cs typeface="+mn-cs"/>
              </a:rPr>
              <a:t>|</a:t>
            </a:r>
            <a:r>
              <a:rPr kumimoji="0" lang="en-US" altLang="zh-CN" sz="1400" b="0" i="0" u="none" strike="noStrike" kern="1200" cap="none" spc="100" normalizeH="0" baseline="0" noProof="0" dirty="0">
                <a:ln>
                  <a:noFill/>
                </a:ln>
                <a:solidFill>
                  <a:srgbClr val="A2A2A2"/>
                </a:solidFill>
                <a:effectLst/>
                <a:uLnTx/>
                <a:uFillTx/>
                <a:latin typeface="微软雅黑" panose="020B0503020204020204" pitchFamily="34" charset="-122"/>
                <a:ea typeface="微软雅黑" panose="020B0503020204020204" pitchFamily="34" charset="-122"/>
                <a:cs typeface="+mn-cs"/>
              </a:rPr>
              <a:t> </a:t>
            </a:r>
            <a:r>
              <a:rPr kumimoji="0" lang="en-US" altLang="zh-CN" sz="1400" b="1" i="0" u="none" strike="noStrike" kern="1200" cap="none" spc="100" normalizeH="0" baseline="0" noProof="0" dirty="0">
                <a:ln>
                  <a:noFill/>
                </a:ln>
                <a:solidFill>
                  <a:srgbClr val="A2A2A2"/>
                </a:solidFill>
                <a:effectLst/>
                <a:uLnTx/>
                <a:uFillTx/>
                <a:latin typeface="微软雅黑" panose="020B0503020204020204" pitchFamily="34" charset="-122"/>
                <a:ea typeface="微软雅黑" panose="020B0503020204020204" pitchFamily="34" charset="-122"/>
                <a:cs typeface="+mn-cs"/>
              </a:rPr>
              <a:t>SINCE 1940</a:t>
            </a:r>
            <a:endParaRPr kumimoji="0" lang="zh-CN" altLang="en-US" sz="1400" b="1" i="0" u="none" strike="noStrike" kern="1200" cap="none" spc="100" normalizeH="0" baseline="0" noProof="0" dirty="0">
              <a:ln>
                <a:noFill/>
              </a:ln>
              <a:solidFill>
                <a:srgbClr val="A2A2A2"/>
              </a:solidFill>
              <a:effectLst/>
              <a:uLnTx/>
              <a:uFillTx/>
              <a:latin typeface="微软雅黑 Light" panose="020B0502040204020203" pitchFamily="34" charset="-122"/>
              <a:ea typeface="微软雅黑 Light" panose="020B0502040204020203" pitchFamily="34" charset="-122"/>
              <a:cs typeface="+mn-cs"/>
            </a:endParaRPr>
          </a:p>
        </p:txBody>
      </p:sp>
      <p:grpSp>
        <p:nvGrpSpPr>
          <p:cNvPr id="3" name="组合 2"/>
          <p:cNvGrpSpPr/>
          <p:nvPr userDrawn="1"/>
        </p:nvGrpSpPr>
        <p:grpSpPr>
          <a:xfrm>
            <a:off x="10272478" y="6308389"/>
            <a:ext cx="1629576" cy="198576"/>
            <a:chOff x="10272478" y="6308389"/>
            <a:chExt cx="1629576" cy="198576"/>
          </a:xfrm>
        </p:grpSpPr>
        <p:grpSp>
          <p:nvGrpSpPr>
            <p:cNvPr id="40" name="组合 39"/>
            <p:cNvGrpSpPr/>
            <p:nvPr userDrawn="1"/>
          </p:nvGrpSpPr>
          <p:grpSpPr>
            <a:xfrm>
              <a:off x="11216726" y="6310650"/>
              <a:ext cx="685328" cy="194486"/>
              <a:chOff x="2373567" y="1096524"/>
              <a:chExt cx="2578404" cy="731714"/>
            </a:xfrm>
          </p:grpSpPr>
          <p:sp>
            <p:nvSpPr>
              <p:cNvPr id="70" name="Freeform 5"/>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solidFill>
                <a:schemeClr val="accent3"/>
              </a:solid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1" name="Freeform 6"/>
              <p:cNvSpPr/>
              <p:nvPr/>
            </p:nvSpPr>
            <p:spPr bwMode="auto">
              <a:xfrm>
                <a:off x="4620306" y="1237050"/>
                <a:ext cx="331665" cy="499208"/>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solidFill>
                <a:schemeClr val="accent3"/>
              </a:solid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nvGrpSpPr>
              <p:cNvPr id="72" name="组合 71"/>
              <p:cNvGrpSpPr/>
              <p:nvPr/>
            </p:nvGrpSpPr>
            <p:grpSpPr>
              <a:xfrm>
                <a:off x="2373567" y="1096524"/>
                <a:ext cx="589817" cy="731714"/>
                <a:chOff x="5548313" y="2084388"/>
                <a:chExt cx="547688" cy="679451"/>
              </a:xfrm>
              <a:solidFill>
                <a:schemeClr val="accent3"/>
              </a:solidFill>
            </p:grpSpPr>
            <p:sp>
              <p:nvSpPr>
                <p:cNvPr id="77"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8"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73" name="组合 72"/>
              <p:cNvGrpSpPr/>
              <p:nvPr/>
            </p:nvGrpSpPr>
            <p:grpSpPr>
              <a:xfrm>
                <a:off x="3194779" y="1296598"/>
                <a:ext cx="356817" cy="382445"/>
                <a:chOff x="3792874" y="3156423"/>
                <a:chExt cx="331330" cy="355128"/>
              </a:xfrm>
              <a:solidFill>
                <a:schemeClr val="accent3"/>
              </a:solidFill>
            </p:grpSpPr>
            <p:sp>
              <p:nvSpPr>
                <p:cNvPr id="74"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5"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6"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nvGrpSpPr>
            <p:cNvPr id="41" name="组合 40"/>
            <p:cNvGrpSpPr/>
            <p:nvPr userDrawn="1"/>
          </p:nvGrpSpPr>
          <p:grpSpPr>
            <a:xfrm>
              <a:off x="10272478" y="6308389"/>
              <a:ext cx="721622" cy="198576"/>
              <a:chOff x="2372715" y="161759"/>
              <a:chExt cx="2714952" cy="747103"/>
            </a:xfrm>
          </p:grpSpPr>
          <p:grpSp>
            <p:nvGrpSpPr>
              <p:cNvPr id="42" name="组合 41"/>
              <p:cNvGrpSpPr/>
              <p:nvPr/>
            </p:nvGrpSpPr>
            <p:grpSpPr>
              <a:xfrm>
                <a:off x="3804781" y="283376"/>
                <a:ext cx="521428" cy="548788"/>
                <a:chOff x="6113463" y="3541713"/>
                <a:chExt cx="484188" cy="509588"/>
              </a:xfrm>
              <a:solidFill>
                <a:schemeClr val="accent3"/>
              </a:solidFill>
            </p:grpSpPr>
            <p:sp>
              <p:nvSpPr>
                <p:cNvPr id="68"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69"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43" name="组合 42"/>
              <p:cNvGrpSpPr/>
              <p:nvPr/>
            </p:nvGrpSpPr>
            <p:grpSpPr>
              <a:xfrm>
                <a:off x="2372715" y="161759"/>
                <a:ext cx="591521" cy="747103"/>
                <a:chOff x="6108700" y="2066926"/>
                <a:chExt cx="549275" cy="693738"/>
              </a:xfrm>
              <a:solidFill>
                <a:schemeClr val="accent3"/>
              </a:solidFill>
            </p:grpSpPr>
            <p:sp>
              <p:nvSpPr>
                <p:cNvPr id="66"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67"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44" name="组合 43"/>
              <p:cNvGrpSpPr/>
              <p:nvPr/>
            </p:nvGrpSpPr>
            <p:grpSpPr>
              <a:xfrm>
                <a:off x="3173775" y="375308"/>
                <a:ext cx="396626" cy="341923"/>
                <a:chOff x="6186488" y="2930526"/>
                <a:chExt cx="368300" cy="317500"/>
              </a:xfrm>
              <a:solidFill>
                <a:schemeClr val="accent3"/>
              </a:solidFill>
            </p:grpSpPr>
            <p:sp>
              <p:nvSpPr>
                <p:cNvPr id="63"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64"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65"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45" name="组合 44"/>
              <p:cNvGrpSpPr/>
              <p:nvPr/>
            </p:nvGrpSpPr>
            <p:grpSpPr>
              <a:xfrm>
                <a:off x="4613354" y="313344"/>
                <a:ext cx="474313" cy="479486"/>
                <a:chOff x="11893474" y="1994534"/>
                <a:chExt cx="286683" cy="289808"/>
              </a:xfrm>
              <a:solidFill>
                <a:schemeClr val="accent3"/>
              </a:solidFill>
            </p:grpSpPr>
            <p:sp>
              <p:nvSpPr>
                <p:cNvPr id="46" name="Freeform 11"/>
                <p:cNvSpPr>
                  <a:spLocks noEditPoints="1"/>
                </p:cNvSpPr>
                <p:nvPr/>
              </p:nvSpPr>
              <p:spPr bwMode="auto">
                <a:xfrm>
                  <a:off x="11976099" y="1994534"/>
                  <a:ext cx="204058" cy="285679"/>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7" name="Freeform 12"/>
                <p:cNvSpPr/>
                <p:nvPr/>
              </p:nvSpPr>
              <p:spPr bwMode="auto">
                <a:xfrm>
                  <a:off x="11893474" y="2009126"/>
                  <a:ext cx="109877" cy="275216"/>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spTree>
  </p:cSld>
  <p:clrMapOvr>
    <a:masterClrMapping/>
  </p:clrMapOvr>
  <p:transition spd="med">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内页样式7-常规">
    <p:spTree>
      <p:nvGrpSpPr>
        <p:cNvPr id="1" name=""/>
        <p:cNvGrpSpPr/>
        <p:nvPr/>
      </p:nvGrpSpPr>
      <p:grpSpPr>
        <a:xfrm>
          <a:off x="0" y="0"/>
          <a:ext cx="0" cy="0"/>
          <a:chOff x="0" y="0"/>
          <a:chExt cx="0" cy="0"/>
        </a:xfrm>
      </p:grpSpPr>
      <p:sp>
        <p:nvSpPr>
          <p:cNvPr id="2" name="平行四边形 1"/>
          <p:cNvSpPr/>
          <p:nvPr userDrawn="1"/>
        </p:nvSpPr>
        <p:spPr>
          <a:xfrm>
            <a:off x="658714" y="482300"/>
            <a:ext cx="748201" cy="484094"/>
          </a:xfrm>
          <a:prstGeom prst="parallelogram">
            <a:avLst>
              <a:gd name="adj" fmla="val 71667"/>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p:cNvSpPr/>
          <p:nvPr userDrawn="1"/>
        </p:nvSpPr>
        <p:spPr>
          <a:xfrm>
            <a:off x="442912" y="-82800"/>
            <a:ext cx="11306175" cy="846000"/>
          </a:xfrm>
          <a:prstGeom prst="rect">
            <a:avLst/>
          </a:prstGeom>
          <a:solidFill>
            <a:schemeClr val="bg1"/>
          </a:solidFill>
          <a:ln>
            <a:noFill/>
          </a:ln>
          <a:effectLst>
            <a:outerShdw blurRad="139700" dist="381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userDrawn="1"/>
        </p:nvSpPr>
        <p:spPr>
          <a:xfrm>
            <a:off x="442913" y="0"/>
            <a:ext cx="11306175" cy="762658"/>
          </a:xfrm>
          <a:prstGeom prst="rect">
            <a:avLst/>
          </a:prstGeom>
          <a:solidFill>
            <a:schemeClr val="accent3">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标题 11"/>
          <p:cNvSpPr>
            <a:spLocks noGrp="1"/>
          </p:cNvSpPr>
          <p:nvPr>
            <p:ph type="title"/>
          </p:nvPr>
        </p:nvSpPr>
        <p:spPr>
          <a:xfrm>
            <a:off x="1173494" y="185567"/>
            <a:ext cx="8048203" cy="4801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lang="zh-CN" altLang="en-US" sz="2800" b="1" baseline="0">
                <a:latin typeface="微软雅黑" panose="020B0503020204020204" pitchFamily="34" charset="-122"/>
                <a:ea typeface="微软雅黑" panose="020B0503020204020204" pitchFamily="34" charset="-122"/>
                <a:cs typeface="+mn-cs"/>
              </a:defRPr>
            </a:lvl1pPr>
          </a:lstStyle>
          <a:p>
            <a:pPr lvl="0" eaLnBrk="1" hangingPunct="1"/>
            <a:r>
              <a:rPr lang="zh-CN" altLang="en-US" dirty="0"/>
              <a:t>单击此处编辑母版标题样式</a:t>
            </a:r>
            <a:endParaRPr lang="zh-CN" altLang="en-US" dirty="0"/>
          </a:p>
        </p:txBody>
      </p:sp>
      <p:sp>
        <p:nvSpPr>
          <p:cNvPr id="7" name="文本框 6"/>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chemeClr val="accent3"/>
                </a:solidFill>
                <a:latin typeface="微软雅黑" panose="020B0503020204020204" pitchFamily="34" charset="-122"/>
              </a:rPr>
            </a:fld>
            <a:endParaRPr lang="zh-CN" altLang="en-US" sz="1600" dirty="0">
              <a:solidFill>
                <a:schemeClr val="accent3"/>
              </a:solidFill>
              <a:latin typeface="微软雅黑" panose="020B0503020204020204" pitchFamily="34" charset="-122"/>
            </a:endParaRPr>
          </a:p>
        </p:txBody>
      </p:sp>
      <p:cxnSp>
        <p:nvCxnSpPr>
          <p:cNvPr id="38" name="直接连接符 37"/>
          <p:cNvCxnSpPr/>
          <p:nvPr userDrawn="1"/>
        </p:nvCxnSpPr>
        <p:spPr>
          <a:xfrm>
            <a:off x="442913" y="6264275"/>
            <a:ext cx="113061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42" name="图片 41"/>
          <p:cNvPicPr>
            <a:picLocks noChangeAspect="1"/>
          </p:cNvPicPr>
          <p:nvPr userDrawn="1"/>
        </p:nvPicPr>
        <p:blipFill>
          <a:blip r:embed="rId2" cstate="print"/>
          <a:stretch>
            <a:fillRect/>
          </a:stretch>
        </p:blipFill>
        <p:spPr>
          <a:xfrm>
            <a:off x="9590168" y="188589"/>
            <a:ext cx="1969223" cy="432990"/>
          </a:xfrm>
          <a:prstGeom prst="rect">
            <a:avLst/>
          </a:prstGeom>
        </p:spPr>
      </p:pic>
      <p:sp>
        <p:nvSpPr>
          <p:cNvPr id="43" name="矩形 42"/>
          <p:cNvSpPr/>
          <p:nvPr userDrawn="1"/>
        </p:nvSpPr>
        <p:spPr>
          <a:xfrm>
            <a:off x="648385" y="0"/>
            <a:ext cx="413819" cy="966395"/>
          </a:xfrm>
          <a:prstGeom prst="rect">
            <a:avLst/>
          </a:prstGeom>
          <a:ln>
            <a:noFill/>
          </a:ln>
          <a:effectLst>
            <a:outerShdw blurRad="127000" dist="25400" dir="5400000" sx="102000" sy="102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4" name="组合 33"/>
          <p:cNvGrpSpPr/>
          <p:nvPr userDrawn="1"/>
        </p:nvGrpSpPr>
        <p:grpSpPr>
          <a:xfrm>
            <a:off x="587288" y="6381747"/>
            <a:ext cx="2479573" cy="304965"/>
            <a:chOff x="671368" y="6061309"/>
            <a:chExt cx="2479573" cy="304965"/>
          </a:xfrm>
          <a:solidFill>
            <a:schemeClr val="accent3"/>
          </a:solidFill>
        </p:grpSpPr>
        <p:grpSp>
          <p:nvGrpSpPr>
            <p:cNvPr id="35" name="组合 34"/>
            <p:cNvGrpSpPr/>
            <p:nvPr userDrawn="1"/>
          </p:nvGrpSpPr>
          <p:grpSpPr>
            <a:xfrm>
              <a:off x="2098445" y="6064781"/>
              <a:ext cx="1052496" cy="298683"/>
              <a:chOff x="2373567" y="1096524"/>
              <a:chExt cx="2578404" cy="731714"/>
            </a:xfrm>
            <a:grpFill/>
          </p:grpSpPr>
          <p:sp>
            <p:nvSpPr>
              <p:cNvPr id="55" name="Freeform 5"/>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endParaRPr lang="zh-CN" altLang="en-US"/>
              </a:p>
            </p:txBody>
          </p:sp>
          <p:sp>
            <p:nvSpPr>
              <p:cNvPr id="56" name="Freeform 6"/>
              <p:cNvSpPr/>
              <p:nvPr/>
            </p:nvSpPr>
            <p:spPr bwMode="auto">
              <a:xfrm>
                <a:off x="4620305" y="1241947"/>
                <a:ext cx="331666"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endParaRPr lang="zh-CN" altLang="en-US"/>
              </a:p>
            </p:txBody>
          </p:sp>
          <p:grpSp>
            <p:nvGrpSpPr>
              <p:cNvPr id="57" name="组合 56"/>
              <p:cNvGrpSpPr/>
              <p:nvPr/>
            </p:nvGrpSpPr>
            <p:grpSpPr>
              <a:xfrm>
                <a:off x="2373567" y="1096524"/>
                <a:ext cx="589817" cy="731714"/>
                <a:chOff x="5548313" y="2084388"/>
                <a:chExt cx="547688" cy="679451"/>
              </a:xfrm>
              <a:grpFill/>
            </p:grpSpPr>
            <p:sp>
              <p:nvSpPr>
                <p:cNvPr id="62"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3"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58" name="组合 57"/>
              <p:cNvGrpSpPr/>
              <p:nvPr/>
            </p:nvGrpSpPr>
            <p:grpSpPr>
              <a:xfrm>
                <a:off x="3194779" y="1296598"/>
                <a:ext cx="356817" cy="382445"/>
                <a:chOff x="3792874" y="3156423"/>
                <a:chExt cx="331330" cy="355128"/>
              </a:xfrm>
              <a:grpFill/>
            </p:grpSpPr>
            <p:sp>
              <p:nvSpPr>
                <p:cNvPr id="59"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0"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1"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36" name="组合 35"/>
            <p:cNvGrpSpPr/>
            <p:nvPr userDrawn="1"/>
          </p:nvGrpSpPr>
          <p:grpSpPr>
            <a:xfrm>
              <a:off x="671368" y="6061309"/>
              <a:ext cx="1100339" cy="304965"/>
              <a:chOff x="2372715" y="161759"/>
              <a:chExt cx="2695608" cy="747103"/>
            </a:xfrm>
            <a:grpFill/>
          </p:grpSpPr>
          <p:grpSp>
            <p:nvGrpSpPr>
              <p:cNvPr id="37" name="组合 36"/>
              <p:cNvGrpSpPr/>
              <p:nvPr/>
            </p:nvGrpSpPr>
            <p:grpSpPr>
              <a:xfrm>
                <a:off x="3804781" y="283376"/>
                <a:ext cx="521428" cy="548788"/>
                <a:chOff x="6113463" y="3541713"/>
                <a:chExt cx="484188" cy="509588"/>
              </a:xfrm>
              <a:grpFill/>
            </p:grpSpPr>
            <p:sp>
              <p:nvSpPr>
                <p:cNvPr id="53"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39" name="组合 38"/>
              <p:cNvGrpSpPr/>
              <p:nvPr/>
            </p:nvGrpSpPr>
            <p:grpSpPr>
              <a:xfrm>
                <a:off x="2372715" y="161759"/>
                <a:ext cx="591521" cy="747103"/>
                <a:chOff x="6108700" y="2066926"/>
                <a:chExt cx="549275" cy="693738"/>
              </a:xfrm>
              <a:grpFill/>
            </p:grpSpPr>
            <p:sp>
              <p:nvSpPr>
                <p:cNvPr id="51"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40" name="组合 39"/>
              <p:cNvGrpSpPr/>
              <p:nvPr/>
            </p:nvGrpSpPr>
            <p:grpSpPr>
              <a:xfrm>
                <a:off x="3173775" y="375308"/>
                <a:ext cx="396626" cy="341923"/>
                <a:chOff x="6186488" y="2930526"/>
                <a:chExt cx="368300" cy="317500"/>
              </a:xfrm>
              <a:grpFill/>
            </p:grpSpPr>
            <p:sp>
              <p:nvSpPr>
                <p:cNvPr id="48"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44" name="组合 43"/>
              <p:cNvGrpSpPr/>
              <p:nvPr/>
            </p:nvGrpSpPr>
            <p:grpSpPr>
              <a:xfrm>
                <a:off x="4613362" y="313351"/>
                <a:ext cx="454961" cy="453362"/>
                <a:chOff x="11893465" y="1994536"/>
                <a:chExt cx="274986" cy="274018"/>
              </a:xfrm>
              <a:grpFill/>
            </p:grpSpPr>
            <p:sp>
              <p:nvSpPr>
                <p:cNvPr id="45" name="Freeform 11"/>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endParaRPr lang="zh-CN" altLang="en-US"/>
                </a:p>
              </p:txBody>
            </p:sp>
            <p:sp>
              <p:nvSpPr>
                <p:cNvPr id="46" name="Freeform 12"/>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endParaRPr lang="zh-CN" altLang="en-US"/>
                </a:p>
              </p:txBody>
            </p:sp>
          </p:grpSp>
        </p:grpSp>
      </p:grpSp>
    </p:spTree>
  </p:cSld>
  <p:clrMapOvr>
    <a:masterClrMapping/>
  </p:clrMapOvr>
  <p:transition spd="med">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内页样式7-一段一图-1">
    <p:spTree>
      <p:nvGrpSpPr>
        <p:cNvPr id="1" name=""/>
        <p:cNvGrpSpPr/>
        <p:nvPr/>
      </p:nvGrpSpPr>
      <p:grpSpPr>
        <a:xfrm>
          <a:off x="0" y="0"/>
          <a:ext cx="0" cy="0"/>
          <a:chOff x="0" y="0"/>
          <a:chExt cx="0" cy="0"/>
        </a:xfrm>
      </p:grpSpPr>
      <p:sp>
        <p:nvSpPr>
          <p:cNvPr id="7" name="文本框 6"/>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chemeClr val="accent3"/>
                </a:solidFill>
                <a:latin typeface="微软雅黑" panose="020B0503020204020204" pitchFamily="34" charset="-122"/>
              </a:rPr>
            </a:fld>
            <a:endParaRPr lang="zh-CN" altLang="en-US" sz="1600" dirty="0">
              <a:solidFill>
                <a:schemeClr val="accent3"/>
              </a:solidFill>
              <a:latin typeface="微软雅黑" panose="020B0503020204020204" pitchFamily="34" charset="-122"/>
            </a:endParaRPr>
          </a:p>
        </p:txBody>
      </p:sp>
      <p:cxnSp>
        <p:nvCxnSpPr>
          <p:cNvPr id="38" name="直接连接符 37"/>
          <p:cNvCxnSpPr/>
          <p:nvPr userDrawn="1"/>
        </p:nvCxnSpPr>
        <p:spPr>
          <a:xfrm>
            <a:off x="442913" y="6264275"/>
            <a:ext cx="113061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34" name="组合 33"/>
          <p:cNvGrpSpPr/>
          <p:nvPr userDrawn="1"/>
        </p:nvGrpSpPr>
        <p:grpSpPr>
          <a:xfrm>
            <a:off x="587288" y="6381747"/>
            <a:ext cx="2479573" cy="304965"/>
            <a:chOff x="671368" y="6061309"/>
            <a:chExt cx="2479573" cy="304965"/>
          </a:xfrm>
          <a:solidFill>
            <a:schemeClr val="accent3"/>
          </a:solidFill>
        </p:grpSpPr>
        <p:grpSp>
          <p:nvGrpSpPr>
            <p:cNvPr id="35" name="组合 34"/>
            <p:cNvGrpSpPr/>
            <p:nvPr userDrawn="1"/>
          </p:nvGrpSpPr>
          <p:grpSpPr>
            <a:xfrm>
              <a:off x="2098445" y="6064781"/>
              <a:ext cx="1052496" cy="298683"/>
              <a:chOff x="2373567" y="1096524"/>
              <a:chExt cx="2578404" cy="731714"/>
            </a:xfrm>
            <a:grpFill/>
          </p:grpSpPr>
          <p:sp>
            <p:nvSpPr>
              <p:cNvPr id="55" name="Freeform 5"/>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endParaRPr lang="zh-CN" altLang="en-US"/>
              </a:p>
            </p:txBody>
          </p:sp>
          <p:sp>
            <p:nvSpPr>
              <p:cNvPr id="56" name="Freeform 6"/>
              <p:cNvSpPr/>
              <p:nvPr/>
            </p:nvSpPr>
            <p:spPr bwMode="auto">
              <a:xfrm>
                <a:off x="4620305" y="1241947"/>
                <a:ext cx="331666"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endParaRPr lang="zh-CN" altLang="en-US"/>
              </a:p>
            </p:txBody>
          </p:sp>
          <p:grpSp>
            <p:nvGrpSpPr>
              <p:cNvPr id="57" name="组合 56"/>
              <p:cNvGrpSpPr/>
              <p:nvPr/>
            </p:nvGrpSpPr>
            <p:grpSpPr>
              <a:xfrm>
                <a:off x="2373567" y="1096524"/>
                <a:ext cx="589817" cy="731714"/>
                <a:chOff x="5548313" y="2084388"/>
                <a:chExt cx="547688" cy="679451"/>
              </a:xfrm>
              <a:grpFill/>
            </p:grpSpPr>
            <p:sp>
              <p:nvSpPr>
                <p:cNvPr id="62"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3"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58" name="组合 57"/>
              <p:cNvGrpSpPr/>
              <p:nvPr/>
            </p:nvGrpSpPr>
            <p:grpSpPr>
              <a:xfrm>
                <a:off x="3194779" y="1296598"/>
                <a:ext cx="356817" cy="382445"/>
                <a:chOff x="3792874" y="3156423"/>
                <a:chExt cx="331330" cy="355128"/>
              </a:xfrm>
              <a:grpFill/>
            </p:grpSpPr>
            <p:sp>
              <p:nvSpPr>
                <p:cNvPr id="59"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0"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1"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36" name="组合 35"/>
            <p:cNvGrpSpPr/>
            <p:nvPr userDrawn="1"/>
          </p:nvGrpSpPr>
          <p:grpSpPr>
            <a:xfrm>
              <a:off x="671368" y="6061309"/>
              <a:ext cx="1100339" cy="304965"/>
              <a:chOff x="2372715" y="161759"/>
              <a:chExt cx="2695608" cy="747103"/>
            </a:xfrm>
            <a:grpFill/>
          </p:grpSpPr>
          <p:grpSp>
            <p:nvGrpSpPr>
              <p:cNvPr id="37" name="组合 36"/>
              <p:cNvGrpSpPr/>
              <p:nvPr/>
            </p:nvGrpSpPr>
            <p:grpSpPr>
              <a:xfrm>
                <a:off x="3804781" y="283376"/>
                <a:ext cx="521428" cy="548788"/>
                <a:chOff x="6113463" y="3541713"/>
                <a:chExt cx="484188" cy="509588"/>
              </a:xfrm>
              <a:grpFill/>
            </p:grpSpPr>
            <p:sp>
              <p:nvSpPr>
                <p:cNvPr id="53"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39" name="组合 38"/>
              <p:cNvGrpSpPr/>
              <p:nvPr/>
            </p:nvGrpSpPr>
            <p:grpSpPr>
              <a:xfrm>
                <a:off x="2372715" y="161759"/>
                <a:ext cx="591521" cy="747103"/>
                <a:chOff x="6108700" y="2066926"/>
                <a:chExt cx="549275" cy="693738"/>
              </a:xfrm>
              <a:grpFill/>
            </p:grpSpPr>
            <p:sp>
              <p:nvSpPr>
                <p:cNvPr id="51"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40" name="组合 39"/>
              <p:cNvGrpSpPr/>
              <p:nvPr/>
            </p:nvGrpSpPr>
            <p:grpSpPr>
              <a:xfrm>
                <a:off x="3173775" y="375308"/>
                <a:ext cx="396626" cy="341923"/>
                <a:chOff x="6186488" y="2930526"/>
                <a:chExt cx="368300" cy="317500"/>
              </a:xfrm>
              <a:grpFill/>
            </p:grpSpPr>
            <p:sp>
              <p:nvSpPr>
                <p:cNvPr id="48"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44" name="组合 43"/>
              <p:cNvGrpSpPr/>
              <p:nvPr/>
            </p:nvGrpSpPr>
            <p:grpSpPr>
              <a:xfrm>
                <a:off x="4613362" y="313351"/>
                <a:ext cx="454961" cy="453362"/>
                <a:chOff x="11893465" y="1994536"/>
                <a:chExt cx="274986" cy="274018"/>
              </a:xfrm>
              <a:grpFill/>
            </p:grpSpPr>
            <p:sp>
              <p:nvSpPr>
                <p:cNvPr id="45" name="Freeform 11"/>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endParaRPr lang="zh-CN" altLang="en-US"/>
                </a:p>
              </p:txBody>
            </p:sp>
            <p:sp>
              <p:nvSpPr>
                <p:cNvPr id="46" name="Freeform 12"/>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endParaRPr lang="zh-CN" altLang="en-US"/>
                </a:p>
              </p:txBody>
            </p:sp>
          </p:grpSp>
        </p:grpSp>
      </p:grpSp>
      <p:sp>
        <p:nvSpPr>
          <p:cNvPr id="64" name="标题 11"/>
          <p:cNvSpPr>
            <a:spLocks noGrp="1"/>
          </p:cNvSpPr>
          <p:nvPr>
            <p:ph type="title"/>
          </p:nvPr>
        </p:nvSpPr>
        <p:spPr>
          <a:xfrm>
            <a:off x="1767600" y="3016800"/>
            <a:ext cx="8643848" cy="7017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ctr">
              <a:defRPr lang="zh-CN" altLang="en-US" sz="4400" b="1" baseline="0">
                <a:solidFill>
                  <a:srgbClr val="006C39"/>
                </a:solidFill>
                <a:latin typeface="微软雅黑" panose="020B0503020204020204" pitchFamily="34" charset="-122"/>
                <a:ea typeface="微软雅黑" panose="020B0503020204020204" pitchFamily="34" charset="-122"/>
                <a:cs typeface="+mn-cs"/>
              </a:defRPr>
            </a:lvl1pPr>
          </a:lstStyle>
          <a:p>
            <a:pPr lvl="0" eaLnBrk="1" hangingPunct="1"/>
            <a:r>
              <a:rPr lang="zh-CN" altLang="en-US" dirty="0"/>
              <a:t>单击此处编辑母版标题样式</a:t>
            </a:r>
            <a:endParaRPr lang="zh-CN" altLang="en-US" dirty="0"/>
          </a:p>
        </p:txBody>
      </p:sp>
    </p:spTree>
  </p:cSld>
  <p:clrMapOvr>
    <a:masterClrMapping/>
  </p:clrMapOvr>
  <p:transition spd="med">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内页样式7-一段一图-2">
    <p:spTree>
      <p:nvGrpSpPr>
        <p:cNvPr id="1" name=""/>
        <p:cNvGrpSpPr/>
        <p:nvPr/>
      </p:nvGrpSpPr>
      <p:grpSpPr>
        <a:xfrm>
          <a:off x="0" y="0"/>
          <a:ext cx="0" cy="0"/>
          <a:chOff x="0" y="0"/>
          <a:chExt cx="0" cy="0"/>
        </a:xfrm>
      </p:grpSpPr>
      <p:sp>
        <p:nvSpPr>
          <p:cNvPr id="34" name="文本框 33"/>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chemeClr val="accent3"/>
                </a:solidFill>
                <a:latin typeface="微软雅黑" panose="020B0503020204020204" pitchFamily="34" charset="-122"/>
              </a:rPr>
            </a:fld>
            <a:endParaRPr lang="zh-CN" altLang="en-US" sz="1600" dirty="0">
              <a:solidFill>
                <a:schemeClr val="accent3"/>
              </a:solidFill>
              <a:latin typeface="微软雅黑" panose="020B0503020204020204" pitchFamily="34" charset="-122"/>
            </a:endParaRPr>
          </a:p>
        </p:txBody>
      </p:sp>
      <p:sp>
        <p:nvSpPr>
          <p:cNvPr id="7" name="矩形 6"/>
          <p:cNvSpPr/>
          <p:nvPr userDrawn="1"/>
        </p:nvSpPr>
        <p:spPr>
          <a:xfrm>
            <a:off x="9385300" y="-82550"/>
            <a:ext cx="2363787" cy="845208"/>
          </a:xfrm>
          <a:prstGeom prst="rect">
            <a:avLst/>
          </a:prstGeom>
          <a:solidFill>
            <a:schemeClr val="bg1"/>
          </a:solidFill>
          <a:ln>
            <a:noFill/>
          </a:ln>
          <a:effectLst>
            <a:outerShdw blurRad="139700" dist="381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userDrawn="1"/>
        </p:nvSpPr>
        <p:spPr>
          <a:xfrm>
            <a:off x="9385300" y="0"/>
            <a:ext cx="2363788" cy="762658"/>
          </a:xfrm>
          <a:prstGeom prst="rect">
            <a:avLst/>
          </a:prstGeom>
          <a:solidFill>
            <a:schemeClr val="accent3">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片 9"/>
          <p:cNvPicPr>
            <a:picLocks noChangeAspect="1"/>
          </p:cNvPicPr>
          <p:nvPr userDrawn="1"/>
        </p:nvPicPr>
        <p:blipFill>
          <a:blip r:embed="rId2" cstate="print"/>
          <a:stretch>
            <a:fillRect/>
          </a:stretch>
        </p:blipFill>
        <p:spPr>
          <a:xfrm>
            <a:off x="9590168" y="188589"/>
            <a:ext cx="1969223" cy="432990"/>
          </a:xfrm>
          <a:prstGeom prst="rect">
            <a:avLst/>
          </a:prstGeom>
        </p:spPr>
      </p:pic>
    </p:spTree>
  </p:cSld>
  <p:clrMapOvr>
    <a:masterClrMapping/>
  </p:clrMapOvr>
  <p:transition spd="med">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内页样式8-常规">
    <p:spTree>
      <p:nvGrpSpPr>
        <p:cNvPr id="1" name=""/>
        <p:cNvGrpSpPr/>
        <p:nvPr/>
      </p:nvGrpSpPr>
      <p:grpSpPr>
        <a:xfrm>
          <a:off x="0" y="0"/>
          <a:ext cx="0" cy="0"/>
          <a:chOff x="0" y="0"/>
          <a:chExt cx="0" cy="0"/>
        </a:xfrm>
      </p:grpSpPr>
      <p:sp>
        <p:nvSpPr>
          <p:cNvPr id="7" name="矩形 6"/>
          <p:cNvSpPr/>
          <p:nvPr userDrawn="1"/>
        </p:nvSpPr>
        <p:spPr>
          <a:xfrm>
            <a:off x="318632" y="6188075"/>
            <a:ext cx="11550080" cy="669925"/>
          </a:xfrm>
          <a:prstGeom prst="rect">
            <a:avLst/>
          </a:prstGeom>
          <a:solidFill>
            <a:schemeClr val="accent4"/>
          </a:solidFill>
          <a:ln>
            <a:noFill/>
          </a:ln>
          <a:effectLst>
            <a:outerShdw blurRad="127000" dist="38100" dir="16200000"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 name="矩形 7"/>
          <p:cNvSpPr/>
          <p:nvPr userDrawn="1"/>
        </p:nvSpPr>
        <p:spPr>
          <a:xfrm>
            <a:off x="318632" y="0"/>
            <a:ext cx="11550080" cy="873125"/>
          </a:xfrm>
          <a:prstGeom prst="rect">
            <a:avLst/>
          </a:prstGeom>
          <a:solidFill>
            <a:schemeClr val="accent1"/>
          </a:solidFill>
          <a:ln>
            <a:solidFill>
              <a:schemeClr val="accent1"/>
            </a:solidFill>
          </a:ln>
          <a:effectLst>
            <a:outerShdw blurRad="127000" dist="381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solidFill>
                <a:schemeClr val="bg1"/>
              </a:solidFill>
            </a:endParaRPr>
          </a:p>
        </p:txBody>
      </p:sp>
      <p:sp>
        <p:nvSpPr>
          <p:cNvPr id="9" name="标题 11"/>
          <p:cNvSpPr>
            <a:spLocks noGrp="1"/>
          </p:cNvSpPr>
          <p:nvPr>
            <p:ph type="title"/>
          </p:nvPr>
        </p:nvSpPr>
        <p:spPr>
          <a:xfrm>
            <a:off x="541539" y="247495"/>
            <a:ext cx="8643848" cy="4801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lang="zh-CN" altLang="en-US" sz="2800" b="1" baseline="0">
                <a:solidFill>
                  <a:schemeClr val="bg1"/>
                </a:solidFill>
                <a:latin typeface="微软雅黑" panose="020B0503020204020204" pitchFamily="34" charset="-122"/>
                <a:ea typeface="微软雅黑" panose="020B0503020204020204" pitchFamily="34" charset="-122"/>
                <a:cs typeface="+mn-cs"/>
              </a:defRPr>
            </a:lvl1pPr>
          </a:lstStyle>
          <a:p>
            <a:pPr lvl="0" eaLnBrk="1" hangingPunct="1"/>
            <a:r>
              <a:rPr lang="zh-CN" altLang="en-US" dirty="0"/>
              <a:t>单击此处编辑母版标题样式</a:t>
            </a:r>
            <a:endParaRPr lang="zh-CN" altLang="en-US" dirty="0"/>
          </a:p>
        </p:txBody>
      </p:sp>
      <p:sp>
        <p:nvSpPr>
          <p:cNvPr id="11" name="文本框 10"/>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rgbClr val="F2F2F2"/>
                </a:solidFill>
                <a:latin typeface="微软雅黑" panose="020B0503020204020204" pitchFamily="34" charset="-122"/>
              </a:rPr>
            </a:fld>
            <a:endParaRPr lang="zh-CN" altLang="en-US" sz="1600" dirty="0">
              <a:solidFill>
                <a:srgbClr val="F2F2F2"/>
              </a:solidFill>
              <a:latin typeface="微软雅黑" panose="020B0503020204020204" pitchFamily="34" charset="-122"/>
            </a:endParaRPr>
          </a:p>
        </p:txBody>
      </p:sp>
      <p:pic>
        <p:nvPicPr>
          <p:cNvPr id="40" name="图片 39"/>
          <p:cNvPicPr>
            <a:picLocks noChangeAspect="1"/>
          </p:cNvPicPr>
          <p:nvPr userDrawn="1"/>
        </p:nvPicPr>
        <p:blipFill>
          <a:blip r:embed="rId2" cstate="print"/>
          <a:stretch>
            <a:fillRect/>
          </a:stretch>
        </p:blipFill>
        <p:spPr>
          <a:xfrm>
            <a:off x="9564050" y="131404"/>
            <a:ext cx="2243119" cy="627854"/>
          </a:xfrm>
          <a:prstGeom prst="rect">
            <a:avLst/>
          </a:prstGeom>
        </p:spPr>
      </p:pic>
      <p:grpSp>
        <p:nvGrpSpPr>
          <p:cNvPr id="37" name="组合 36"/>
          <p:cNvGrpSpPr/>
          <p:nvPr userDrawn="1"/>
        </p:nvGrpSpPr>
        <p:grpSpPr>
          <a:xfrm>
            <a:off x="587288" y="6381747"/>
            <a:ext cx="2479573" cy="304965"/>
            <a:chOff x="671368" y="6061309"/>
            <a:chExt cx="2479573" cy="304965"/>
          </a:xfrm>
          <a:solidFill>
            <a:schemeClr val="bg1"/>
          </a:solidFill>
        </p:grpSpPr>
        <p:grpSp>
          <p:nvGrpSpPr>
            <p:cNvPr id="38" name="组合 37"/>
            <p:cNvGrpSpPr/>
            <p:nvPr userDrawn="1"/>
          </p:nvGrpSpPr>
          <p:grpSpPr>
            <a:xfrm>
              <a:off x="2098445" y="6064781"/>
              <a:ext cx="1052496" cy="298683"/>
              <a:chOff x="2373567" y="1096524"/>
              <a:chExt cx="2578404" cy="731714"/>
            </a:xfrm>
            <a:grpFill/>
          </p:grpSpPr>
          <p:sp>
            <p:nvSpPr>
              <p:cNvPr id="54" name="Freeform 5"/>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endParaRPr lang="zh-CN" altLang="en-US"/>
              </a:p>
            </p:txBody>
          </p:sp>
          <p:sp>
            <p:nvSpPr>
              <p:cNvPr id="55" name="Freeform 6"/>
              <p:cNvSpPr/>
              <p:nvPr/>
            </p:nvSpPr>
            <p:spPr bwMode="auto">
              <a:xfrm>
                <a:off x="4620305" y="1241947"/>
                <a:ext cx="331666"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endParaRPr lang="zh-CN" altLang="en-US"/>
              </a:p>
            </p:txBody>
          </p:sp>
          <p:grpSp>
            <p:nvGrpSpPr>
              <p:cNvPr id="56" name="组合 55"/>
              <p:cNvGrpSpPr/>
              <p:nvPr/>
            </p:nvGrpSpPr>
            <p:grpSpPr>
              <a:xfrm>
                <a:off x="2373567" y="1096524"/>
                <a:ext cx="589817" cy="731714"/>
                <a:chOff x="5548313" y="2084388"/>
                <a:chExt cx="547688" cy="679451"/>
              </a:xfrm>
              <a:grpFill/>
            </p:grpSpPr>
            <p:sp>
              <p:nvSpPr>
                <p:cNvPr id="61"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2"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57" name="组合 56"/>
              <p:cNvGrpSpPr/>
              <p:nvPr/>
            </p:nvGrpSpPr>
            <p:grpSpPr>
              <a:xfrm>
                <a:off x="3194779" y="1296598"/>
                <a:ext cx="356817" cy="382445"/>
                <a:chOff x="3792874" y="3156423"/>
                <a:chExt cx="331330" cy="355128"/>
              </a:xfrm>
              <a:grpFill/>
            </p:grpSpPr>
            <p:sp>
              <p:nvSpPr>
                <p:cNvPr id="58"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9"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0"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39" name="组合 38"/>
            <p:cNvGrpSpPr/>
            <p:nvPr userDrawn="1"/>
          </p:nvGrpSpPr>
          <p:grpSpPr>
            <a:xfrm>
              <a:off x="671368" y="6061309"/>
              <a:ext cx="1100339" cy="304965"/>
              <a:chOff x="2372715" y="161759"/>
              <a:chExt cx="2695608" cy="747103"/>
            </a:xfrm>
            <a:grpFill/>
          </p:grpSpPr>
          <p:grpSp>
            <p:nvGrpSpPr>
              <p:cNvPr id="41" name="组合 40"/>
              <p:cNvGrpSpPr/>
              <p:nvPr/>
            </p:nvGrpSpPr>
            <p:grpSpPr>
              <a:xfrm>
                <a:off x="3804781" y="283376"/>
                <a:ext cx="521428" cy="548788"/>
                <a:chOff x="6113463" y="3541713"/>
                <a:chExt cx="484188" cy="509588"/>
              </a:xfrm>
              <a:grpFill/>
            </p:grpSpPr>
            <p:sp>
              <p:nvSpPr>
                <p:cNvPr id="52"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42" name="组合 41"/>
              <p:cNvGrpSpPr/>
              <p:nvPr/>
            </p:nvGrpSpPr>
            <p:grpSpPr>
              <a:xfrm>
                <a:off x="2372715" y="161759"/>
                <a:ext cx="591521" cy="747103"/>
                <a:chOff x="6108700" y="2066926"/>
                <a:chExt cx="549275" cy="693738"/>
              </a:xfrm>
              <a:grpFill/>
            </p:grpSpPr>
            <p:sp>
              <p:nvSpPr>
                <p:cNvPr id="50"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43" name="组合 42"/>
              <p:cNvGrpSpPr/>
              <p:nvPr/>
            </p:nvGrpSpPr>
            <p:grpSpPr>
              <a:xfrm>
                <a:off x="3173775" y="375308"/>
                <a:ext cx="396626" cy="341923"/>
                <a:chOff x="6186488" y="2930526"/>
                <a:chExt cx="368300" cy="317500"/>
              </a:xfrm>
              <a:grpFill/>
            </p:grpSpPr>
            <p:sp>
              <p:nvSpPr>
                <p:cNvPr id="47"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44" name="组合 43"/>
              <p:cNvGrpSpPr/>
              <p:nvPr/>
            </p:nvGrpSpPr>
            <p:grpSpPr>
              <a:xfrm>
                <a:off x="4613362" y="313351"/>
                <a:ext cx="454961" cy="453362"/>
                <a:chOff x="11893465" y="1994536"/>
                <a:chExt cx="274986" cy="274018"/>
              </a:xfrm>
              <a:grpFill/>
            </p:grpSpPr>
            <p:sp>
              <p:nvSpPr>
                <p:cNvPr id="45" name="Freeform 11"/>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endParaRPr lang="zh-CN" altLang="en-US"/>
                </a:p>
              </p:txBody>
            </p:sp>
            <p:sp>
              <p:nvSpPr>
                <p:cNvPr id="46" name="Freeform 12"/>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endParaRPr lang="zh-CN" altLang="en-US"/>
                </a:p>
              </p:txBody>
            </p:sp>
          </p:grpSp>
        </p:grpSp>
      </p:grpSp>
    </p:spTree>
  </p:cSld>
  <p:clrMapOvr>
    <a:masterClrMapping/>
  </p:clrMapOvr>
  <p:transition spd="med">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内页样式8-一段一图-1">
    <p:spTree>
      <p:nvGrpSpPr>
        <p:cNvPr id="1" name=""/>
        <p:cNvGrpSpPr/>
        <p:nvPr/>
      </p:nvGrpSpPr>
      <p:grpSpPr>
        <a:xfrm>
          <a:off x="0" y="0"/>
          <a:ext cx="0" cy="0"/>
          <a:chOff x="0" y="0"/>
          <a:chExt cx="0" cy="0"/>
        </a:xfrm>
      </p:grpSpPr>
      <p:sp>
        <p:nvSpPr>
          <p:cNvPr id="7" name="矩形 6"/>
          <p:cNvSpPr/>
          <p:nvPr userDrawn="1"/>
        </p:nvSpPr>
        <p:spPr>
          <a:xfrm>
            <a:off x="318632" y="6188075"/>
            <a:ext cx="11550080" cy="669925"/>
          </a:xfrm>
          <a:prstGeom prst="rect">
            <a:avLst/>
          </a:prstGeom>
          <a:solidFill>
            <a:schemeClr val="accent4"/>
          </a:solidFill>
          <a:ln>
            <a:noFill/>
          </a:ln>
          <a:effectLst>
            <a:outerShdw blurRad="127000" dist="38100" dir="16200000"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1" name="文本框 10"/>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rgbClr val="F2F2F2"/>
                </a:solidFill>
                <a:latin typeface="微软雅黑" panose="020B0503020204020204" pitchFamily="34" charset="-122"/>
              </a:rPr>
            </a:fld>
            <a:endParaRPr lang="zh-CN" altLang="en-US" sz="1600" dirty="0">
              <a:solidFill>
                <a:srgbClr val="F2F2F2"/>
              </a:solidFill>
              <a:latin typeface="微软雅黑" panose="020B0503020204020204" pitchFamily="34" charset="-122"/>
            </a:endParaRPr>
          </a:p>
        </p:txBody>
      </p:sp>
      <p:grpSp>
        <p:nvGrpSpPr>
          <p:cNvPr id="37" name="组合 36"/>
          <p:cNvGrpSpPr/>
          <p:nvPr userDrawn="1"/>
        </p:nvGrpSpPr>
        <p:grpSpPr>
          <a:xfrm>
            <a:off x="587288" y="6381747"/>
            <a:ext cx="2479573" cy="304965"/>
            <a:chOff x="671368" y="6061309"/>
            <a:chExt cx="2479573" cy="304965"/>
          </a:xfrm>
          <a:solidFill>
            <a:schemeClr val="bg1"/>
          </a:solidFill>
        </p:grpSpPr>
        <p:grpSp>
          <p:nvGrpSpPr>
            <p:cNvPr id="38" name="组合 37"/>
            <p:cNvGrpSpPr/>
            <p:nvPr userDrawn="1"/>
          </p:nvGrpSpPr>
          <p:grpSpPr>
            <a:xfrm>
              <a:off x="2098445" y="6064781"/>
              <a:ext cx="1052496" cy="298683"/>
              <a:chOff x="2373567" y="1096524"/>
              <a:chExt cx="2578404" cy="731714"/>
            </a:xfrm>
            <a:grpFill/>
          </p:grpSpPr>
          <p:sp>
            <p:nvSpPr>
              <p:cNvPr id="54" name="Freeform 5"/>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endParaRPr lang="zh-CN" altLang="en-US"/>
              </a:p>
            </p:txBody>
          </p:sp>
          <p:sp>
            <p:nvSpPr>
              <p:cNvPr id="55" name="Freeform 6"/>
              <p:cNvSpPr/>
              <p:nvPr/>
            </p:nvSpPr>
            <p:spPr bwMode="auto">
              <a:xfrm>
                <a:off x="4620305" y="1241947"/>
                <a:ext cx="331666"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endParaRPr lang="zh-CN" altLang="en-US"/>
              </a:p>
            </p:txBody>
          </p:sp>
          <p:grpSp>
            <p:nvGrpSpPr>
              <p:cNvPr id="56" name="组合 55"/>
              <p:cNvGrpSpPr/>
              <p:nvPr/>
            </p:nvGrpSpPr>
            <p:grpSpPr>
              <a:xfrm>
                <a:off x="2373567" y="1096524"/>
                <a:ext cx="589817" cy="731714"/>
                <a:chOff x="5548313" y="2084388"/>
                <a:chExt cx="547688" cy="679451"/>
              </a:xfrm>
              <a:grpFill/>
            </p:grpSpPr>
            <p:sp>
              <p:nvSpPr>
                <p:cNvPr id="61"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2"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57" name="组合 56"/>
              <p:cNvGrpSpPr/>
              <p:nvPr/>
            </p:nvGrpSpPr>
            <p:grpSpPr>
              <a:xfrm>
                <a:off x="3194779" y="1296598"/>
                <a:ext cx="356817" cy="382445"/>
                <a:chOff x="3792874" y="3156423"/>
                <a:chExt cx="331330" cy="355128"/>
              </a:xfrm>
              <a:grpFill/>
            </p:grpSpPr>
            <p:sp>
              <p:nvSpPr>
                <p:cNvPr id="58"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9"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0"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39" name="组合 38"/>
            <p:cNvGrpSpPr/>
            <p:nvPr userDrawn="1"/>
          </p:nvGrpSpPr>
          <p:grpSpPr>
            <a:xfrm>
              <a:off x="671368" y="6061309"/>
              <a:ext cx="1100339" cy="304965"/>
              <a:chOff x="2372715" y="161759"/>
              <a:chExt cx="2695608" cy="747103"/>
            </a:xfrm>
            <a:grpFill/>
          </p:grpSpPr>
          <p:grpSp>
            <p:nvGrpSpPr>
              <p:cNvPr id="41" name="组合 40"/>
              <p:cNvGrpSpPr/>
              <p:nvPr/>
            </p:nvGrpSpPr>
            <p:grpSpPr>
              <a:xfrm>
                <a:off x="3804781" y="283376"/>
                <a:ext cx="521428" cy="548788"/>
                <a:chOff x="6113463" y="3541713"/>
                <a:chExt cx="484188" cy="509588"/>
              </a:xfrm>
              <a:grpFill/>
            </p:grpSpPr>
            <p:sp>
              <p:nvSpPr>
                <p:cNvPr id="52"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42" name="组合 41"/>
              <p:cNvGrpSpPr/>
              <p:nvPr/>
            </p:nvGrpSpPr>
            <p:grpSpPr>
              <a:xfrm>
                <a:off x="2372715" y="161759"/>
                <a:ext cx="591521" cy="747103"/>
                <a:chOff x="6108700" y="2066926"/>
                <a:chExt cx="549275" cy="693738"/>
              </a:xfrm>
              <a:grpFill/>
            </p:grpSpPr>
            <p:sp>
              <p:nvSpPr>
                <p:cNvPr id="50"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43" name="组合 42"/>
              <p:cNvGrpSpPr/>
              <p:nvPr/>
            </p:nvGrpSpPr>
            <p:grpSpPr>
              <a:xfrm>
                <a:off x="3173775" y="375308"/>
                <a:ext cx="396626" cy="341923"/>
                <a:chOff x="6186488" y="2930526"/>
                <a:chExt cx="368300" cy="317500"/>
              </a:xfrm>
              <a:grpFill/>
            </p:grpSpPr>
            <p:sp>
              <p:nvSpPr>
                <p:cNvPr id="47"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44" name="组合 43"/>
              <p:cNvGrpSpPr/>
              <p:nvPr/>
            </p:nvGrpSpPr>
            <p:grpSpPr>
              <a:xfrm>
                <a:off x="4613362" y="313351"/>
                <a:ext cx="454961" cy="453362"/>
                <a:chOff x="11893465" y="1994536"/>
                <a:chExt cx="274986" cy="274018"/>
              </a:xfrm>
              <a:grpFill/>
            </p:grpSpPr>
            <p:sp>
              <p:nvSpPr>
                <p:cNvPr id="45" name="Freeform 11"/>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endParaRPr lang="zh-CN" altLang="en-US"/>
                </a:p>
              </p:txBody>
            </p:sp>
            <p:sp>
              <p:nvSpPr>
                <p:cNvPr id="46" name="Freeform 12"/>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endParaRPr lang="zh-CN" altLang="en-US"/>
                </a:p>
              </p:txBody>
            </p:sp>
          </p:grpSp>
        </p:grpSp>
      </p:grpSp>
      <p:sp>
        <p:nvSpPr>
          <p:cNvPr id="32" name="标题 11"/>
          <p:cNvSpPr>
            <a:spLocks noGrp="1"/>
          </p:cNvSpPr>
          <p:nvPr>
            <p:ph type="title"/>
          </p:nvPr>
        </p:nvSpPr>
        <p:spPr>
          <a:xfrm>
            <a:off x="1767600" y="3016800"/>
            <a:ext cx="8643848" cy="7017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ctr">
              <a:defRPr lang="zh-CN" altLang="en-US" sz="4400" b="1" baseline="0">
                <a:solidFill>
                  <a:srgbClr val="006C39"/>
                </a:solidFill>
                <a:latin typeface="微软雅黑" panose="020B0503020204020204" pitchFamily="34" charset="-122"/>
                <a:ea typeface="微软雅黑" panose="020B0503020204020204" pitchFamily="34" charset="-122"/>
                <a:cs typeface="+mn-cs"/>
              </a:defRPr>
            </a:lvl1pPr>
          </a:lstStyle>
          <a:p>
            <a:pPr lvl="0" eaLnBrk="1" hangingPunct="1"/>
            <a:r>
              <a:rPr lang="zh-CN" altLang="en-US" dirty="0"/>
              <a:t>单击此处编辑母版标题样式</a:t>
            </a:r>
            <a:endParaRPr lang="zh-CN" altLang="en-US" dirty="0"/>
          </a:p>
        </p:txBody>
      </p:sp>
    </p:spTree>
  </p:cSld>
  <p:clrMapOvr>
    <a:masterClrMapping/>
  </p:clrMapOvr>
  <p:transition spd="med">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内页样式8-一段一图-2">
    <p:spTree>
      <p:nvGrpSpPr>
        <p:cNvPr id="1" name=""/>
        <p:cNvGrpSpPr/>
        <p:nvPr/>
      </p:nvGrpSpPr>
      <p:grpSpPr>
        <a:xfrm>
          <a:off x="0" y="0"/>
          <a:ext cx="0" cy="0"/>
          <a:chOff x="0" y="0"/>
          <a:chExt cx="0" cy="0"/>
        </a:xfrm>
      </p:grpSpPr>
      <p:sp>
        <p:nvSpPr>
          <p:cNvPr id="7" name="矩形 6"/>
          <p:cNvSpPr/>
          <p:nvPr userDrawn="1"/>
        </p:nvSpPr>
        <p:spPr>
          <a:xfrm>
            <a:off x="11144922" y="6188075"/>
            <a:ext cx="723790" cy="669925"/>
          </a:xfrm>
          <a:prstGeom prst="rect">
            <a:avLst/>
          </a:prstGeom>
          <a:solidFill>
            <a:schemeClr val="accent4"/>
          </a:solidFill>
          <a:ln>
            <a:noFill/>
          </a:ln>
          <a:effectLst>
            <a:outerShdw blurRad="127000" dist="38100" dir="16200000"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 name="矩形 7"/>
          <p:cNvSpPr/>
          <p:nvPr userDrawn="1"/>
        </p:nvSpPr>
        <p:spPr>
          <a:xfrm>
            <a:off x="9488246" y="0"/>
            <a:ext cx="2380466" cy="873125"/>
          </a:xfrm>
          <a:prstGeom prst="rect">
            <a:avLst/>
          </a:prstGeom>
          <a:solidFill>
            <a:schemeClr val="accent1"/>
          </a:solidFill>
          <a:ln>
            <a:solidFill>
              <a:schemeClr val="accent1"/>
            </a:solidFill>
          </a:ln>
          <a:effectLst>
            <a:outerShdw blurRad="127000" dist="381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solidFill>
                <a:schemeClr val="bg1"/>
              </a:solidFill>
            </a:endParaRPr>
          </a:p>
        </p:txBody>
      </p:sp>
      <p:sp>
        <p:nvSpPr>
          <p:cNvPr id="11" name="文本框 10"/>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rgbClr val="F2F2F2"/>
                </a:solidFill>
                <a:latin typeface="微软雅黑" panose="020B0503020204020204" pitchFamily="34" charset="-122"/>
              </a:rPr>
            </a:fld>
            <a:endParaRPr lang="zh-CN" altLang="en-US" sz="1600" dirty="0">
              <a:solidFill>
                <a:srgbClr val="F2F2F2"/>
              </a:solidFill>
              <a:latin typeface="微软雅黑" panose="020B0503020204020204" pitchFamily="34" charset="-122"/>
            </a:endParaRPr>
          </a:p>
        </p:txBody>
      </p:sp>
      <p:pic>
        <p:nvPicPr>
          <p:cNvPr id="40" name="图片 39"/>
          <p:cNvPicPr>
            <a:picLocks noChangeAspect="1"/>
          </p:cNvPicPr>
          <p:nvPr userDrawn="1"/>
        </p:nvPicPr>
        <p:blipFill>
          <a:blip r:embed="rId2" cstate="print"/>
          <a:stretch>
            <a:fillRect/>
          </a:stretch>
        </p:blipFill>
        <p:spPr>
          <a:xfrm>
            <a:off x="9564050" y="131404"/>
            <a:ext cx="2243119" cy="627854"/>
          </a:xfrm>
          <a:prstGeom prst="rect">
            <a:avLst/>
          </a:prstGeom>
        </p:spPr>
      </p:pic>
    </p:spTree>
  </p:cSld>
  <p:clrMapOvr>
    <a:masterClrMapping/>
  </p:clrMapOvr>
  <p:transition spd="med">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空白">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封面样式2-尾页">
    <p:spTree>
      <p:nvGrpSpPr>
        <p:cNvPr id="1" name=""/>
        <p:cNvGrpSpPr/>
        <p:nvPr/>
      </p:nvGrpSpPr>
      <p:grpSpPr>
        <a:xfrm>
          <a:off x="0" y="0"/>
          <a:ext cx="0" cy="0"/>
          <a:chOff x="0" y="0"/>
          <a:chExt cx="0" cy="0"/>
        </a:xfrm>
      </p:grpSpPr>
      <p:sp>
        <p:nvSpPr>
          <p:cNvPr id="6" name="PA-矩形 7"/>
          <p:cNvSpPr/>
          <p:nvPr userDrawn="1">
            <p:custDataLst>
              <p:tags r:id="rId2"/>
            </p:custData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PA-矩形 7"/>
          <p:cNvSpPr/>
          <p:nvPr userDrawn="1">
            <p:custDataLst>
              <p:tags r:id="rId3"/>
            </p:custDataLst>
          </p:nvPr>
        </p:nvSpPr>
        <p:spPr>
          <a:xfrm>
            <a:off x="0" y="0"/>
            <a:ext cx="12192000" cy="6858000"/>
          </a:xfrm>
          <a:prstGeom prst="rect">
            <a:avLst/>
          </a:prstGeom>
          <a:gradFill flip="none" rotWithShape="1">
            <a:gsLst>
              <a:gs pos="0">
                <a:schemeClr val="accent1">
                  <a:alpha val="0"/>
                </a:schemeClr>
              </a:gs>
              <a:gs pos="52200">
                <a:schemeClr val="accent1"/>
              </a:gs>
              <a:gs pos="100000">
                <a:schemeClr val="accent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任意多边形: 形状 19"/>
          <p:cNvSpPr/>
          <p:nvPr userDrawn="1"/>
        </p:nvSpPr>
        <p:spPr>
          <a:xfrm flipH="1" flipV="1">
            <a:off x="4442085" y="3759199"/>
            <a:ext cx="3307830" cy="2335892"/>
          </a:xfrm>
          <a:custGeom>
            <a:avLst/>
            <a:gdLst>
              <a:gd name="connsiteX0" fmla="*/ 3162300 w 3162300"/>
              <a:gd name="connsiteY0" fmla="*/ 2147409 h 2147409"/>
              <a:gd name="connsiteX1" fmla="*/ 0 w 3162300"/>
              <a:gd name="connsiteY1" fmla="*/ 2147409 h 2147409"/>
              <a:gd name="connsiteX2" fmla="*/ 0 w 3162300"/>
              <a:gd name="connsiteY2" fmla="*/ 1565265 h 2147409"/>
              <a:gd name="connsiteX3" fmla="*/ 0 w 3162300"/>
              <a:gd name="connsiteY3" fmla="*/ 1544697 h 2147409"/>
              <a:gd name="connsiteX4" fmla="*/ 0 w 3162300"/>
              <a:gd name="connsiteY4" fmla="*/ 0 h 2147409"/>
              <a:gd name="connsiteX5" fmla="*/ 1585774 w 3162300"/>
              <a:gd name="connsiteY5" fmla="*/ 1112898 h 2147409"/>
              <a:gd name="connsiteX6" fmla="*/ 3162300 w 3162300"/>
              <a:gd name="connsiteY6" fmla="*/ 0 h 2147409"/>
              <a:gd name="connsiteX7" fmla="*/ 3162300 w 3162300"/>
              <a:gd name="connsiteY7" fmla="*/ 1544697 h 2147409"/>
              <a:gd name="connsiteX8" fmla="*/ 3162300 w 3162300"/>
              <a:gd name="connsiteY8" fmla="*/ 1565265 h 2147409"/>
              <a:gd name="connsiteX0-1" fmla="*/ 0 w 3162300"/>
              <a:gd name="connsiteY0-2" fmla="*/ 2147409 h 2238849"/>
              <a:gd name="connsiteX1-3" fmla="*/ 0 w 3162300"/>
              <a:gd name="connsiteY1-4" fmla="*/ 1565265 h 2238849"/>
              <a:gd name="connsiteX2-5" fmla="*/ 0 w 3162300"/>
              <a:gd name="connsiteY2-6" fmla="*/ 1544697 h 2238849"/>
              <a:gd name="connsiteX3-7" fmla="*/ 0 w 3162300"/>
              <a:gd name="connsiteY3-8" fmla="*/ 0 h 2238849"/>
              <a:gd name="connsiteX4-9" fmla="*/ 1585774 w 3162300"/>
              <a:gd name="connsiteY4-10" fmla="*/ 1112898 h 2238849"/>
              <a:gd name="connsiteX5-11" fmla="*/ 3162300 w 3162300"/>
              <a:gd name="connsiteY5-12" fmla="*/ 0 h 2238849"/>
              <a:gd name="connsiteX6-13" fmla="*/ 3162300 w 3162300"/>
              <a:gd name="connsiteY6-14" fmla="*/ 1544697 h 2238849"/>
              <a:gd name="connsiteX7-15" fmla="*/ 3162300 w 3162300"/>
              <a:gd name="connsiteY7-16" fmla="*/ 1565265 h 2238849"/>
              <a:gd name="connsiteX8-17" fmla="*/ 3162300 w 3162300"/>
              <a:gd name="connsiteY8-18" fmla="*/ 2147409 h 2238849"/>
              <a:gd name="connsiteX9" fmla="*/ 91440 w 3162300"/>
              <a:gd name="connsiteY9" fmla="*/ 2238849 h 2238849"/>
              <a:gd name="connsiteX0-19" fmla="*/ 0 w 3162300"/>
              <a:gd name="connsiteY0-20" fmla="*/ 2147409 h 2147409"/>
              <a:gd name="connsiteX1-21" fmla="*/ 0 w 3162300"/>
              <a:gd name="connsiteY1-22" fmla="*/ 1565265 h 2147409"/>
              <a:gd name="connsiteX2-23" fmla="*/ 0 w 3162300"/>
              <a:gd name="connsiteY2-24" fmla="*/ 1544697 h 2147409"/>
              <a:gd name="connsiteX3-25" fmla="*/ 0 w 3162300"/>
              <a:gd name="connsiteY3-26" fmla="*/ 0 h 2147409"/>
              <a:gd name="connsiteX4-27" fmla="*/ 1585774 w 3162300"/>
              <a:gd name="connsiteY4-28" fmla="*/ 1112898 h 2147409"/>
              <a:gd name="connsiteX5-29" fmla="*/ 3162300 w 3162300"/>
              <a:gd name="connsiteY5-30" fmla="*/ 0 h 2147409"/>
              <a:gd name="connsiteX6-31" fmla="*/ 3162300 w 3162300"/>
              <a:gd name="connsiteY6-32" fmla="*/ 1544697 h 2147409"/>
              <a:gd name="connsiteX7-33" fmla="*/ 3162300 w 3162300"/>
              <a:gd name="connsiteY7-34" fmla="*/ 1565265 h 2147409"/>
              <a:gd name="connsiteX8-35" fmla="*/ 3162300 w 3162300"/>
              <a:gd name="connsiteY8-36" fmla="*/ 2147409 h 214740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3162300" h="2147409">
                <a:moveTo>
                  <a:pt x="0" y="2147409"/>
                </a:moveTo>
                <a:lnTo>
                  <a:pt x="0" y="1565265"/>
                </a:lnTo>
                <a:lnTo>
                  <a:pt x="0" y="1544697"/>
                </a:lnTo>
                <a:lnTo>
                  <a:pt x="0" y="0"/>
                </a:lnTo>
                <a:lnTo>
                  <a:pt x="1585774" y="1112898"/>
                </a:lnTo>
                <a:lnTo>
                  <a:pt x="3162300" y="0"/>
                </a:lnTo>
                <a:lnTo>
                  <a:pt x="3162300" y="1544697"/>
                </a:lnTo>
                <a:lnTo>
                  <a:pt x="3162300" y="1565265"/>
                </a:lnTo>
                <a:lnTo>
                  <a:pt x="3162300" y="2147409"/>
                </a:lnTo>
              </a:path>
            </a:pathLst>
          </a:cu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dirty="0">
              <a:cs typeface="+mn-ea"/>
              <a:sym typeface="+mn-lt"/>
            </a:endParaRPr>
          </a:p>
        </p:txBody>
      </p:sp>
      <p:sp>
        <p:nvSpPr>
          <p:cNvPr id="11" name="矩形 3"/>
          <p:cNvSpPr/>
          <p:nvPr userDrawn="1"/>
        </p:nvSpPr>
        <p:spPr>
          <a:xfrm>
            <a:off x="4442085" y="1015093"/>
            <a:ext cx="3307830" cy="1428368"/>
          </a:xfrm>
          <a:custGeom>
            <a:avLst/>
            <a:gdLst>
              <a:gd name="connsiteX0" fmla="*/ 0 w 3162300"/>
              <a:gd name="connsiteY0" fmla="*/ 0 h 1871961"/>
              <a:gd name="connsiteX1" fmla="*/ 3162300 w 3162300"/>
              <a:gd name="connsiteY1" fmla="*/ 0 h 1871961"/>
              <a:gd name="connsiteX2" fmla="*/ 3162300 w 3162300"/>
              <a:gd name="connsiteY2" fmla="*/ 1871961 h 1871961"/>
              <a:gd name="connsiteX3" fmla="*/ 0 w 3162300"/>
              <a:gd name="connsiteY3" fmla="*/ 1871961 h 1871961"/>
              <a:gd name="connsiteX4" fmla="*/ 0 w 3162300"/>
              <a:gd name="connsiteY4" fmla="*/ 0 h 1871961"/>
              <a:gd name="connsiteX0-1" fmla="*/ 0 w 3162300"/>
              <a:gd name="connsiteY0-2" fmla="*/ 1871961 h 1963401"/>
              <a:gd name="connsiteX1-3" fmla="*/ 0 w 3162300"/>
              <a:gd name="connsiteY1-4" fmla="*/ 0 h 1963401"/>
              <a:gd name="connsiteX2-5" fmla="*/ 3162300 w 3162300"/>
              <a:gd name="connsiteY2-6" fmla="*/ 0 h 1963401"/>
              <a:gd name="connsiteX3-7" fmla="*/ 3162300 w 3162300"/>
              <a:gd name="connsiteY3-8" fmla="*/ 1871961 h 1963401"/>
              <a:gd name="connsiteX4-9" fmla="*/ 91440 w 3162300"/>
              <a:gd name="connsiteY4-10" fmla="*/ 1963401 h 1963401"/>
              <a:gd name="connsiteX0-11" fmla="*/ 0 w 3162300"/>
              <a:gd name="connsiteY0-12" fmla="*/ 1871961 h 1871961"/>
              <a:gd name="connsiteX1-13" fmla="*/ 0 w 3162300"/>
              <a:gd name="connsiteY1-14" fmla="*/ 0 h 1871961"/>
              <a:gd name="connsiteX2-15" fmla="*/ 3162300 w 3162300"/>
              <a:gd name="connsiteY2-16" fmla="*/ 0 h 1871961"/>
              <a:gd name="connsiteX3-17" fmla="*/ 3162300 w 3162300"/>
              <a:gd name="connsiteY3-18" fmla="*/ 1871961 h 1871961"/>
            </a:gdLst>
            <a:ahLst/>
            <a:cxnLst>
              <a:cxn ang="0">
                <a:pos x="connsiteX0-1" y="connsiteY0-2"/>
              </a:cxn>
              <a:cxn ang="0">
                <a:pos x="connsiteX1-3" y="connsiteY1-4"/>
              </a:cxn>
              <a:cxn ang="0">
                <a:pos x="connsiteX2-5" y="connsiteY2-6"/>
              </a:cxn>
              <a:cxn ang="0">
                <a:pos x="connsiteX3-7" y="connsiteY3-8"/>
              </a:cxn>
            </a:cxnLst>
            <a:rect l="l" t="t" r="r" b="b"/>
            <a:pathLst>
              <a:path w="3162300" h="1871961">
                <a:moveTo>
                  <a:pt x="0" y="1871961"/>
                </a:moveTo>
                <a:lnTo>
                  <a:pt x="0" y="0"/>
                </a:lnTo>
                <a:lnTo>
                  <a:pt x="3162300" y="0"/>
                </a:lnTo>
                <a:lnTo>
                  <a:pt x="3162300" y="1871961"/>
                </a:lnTo>
              </a:path>
            </a:pathLst>
          </a:cu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lnSpc>
                <a:spcPct val="130000"/>
              </a:lnSpc>
            </a:pPr>
            <a:endParaRPr lang="zh-CN" altLang="en-US">
              <a:cs typeface="+mn-ea"/>
              <a:sym typeface="+mn-lt"/>
            </a:endParaRPr>
          </a:p>
        </p:txBody>
      </p:sp>
      <p:sp>
        <p:nvSpPr>
          <p:cNvPr id="12" name="等腰三角形 11"/>
          <p:cNvSpPr/>
          <p:nvPr userDrawn="1"/>
        </p:nvSpPr>
        <p:spPr>
          <a:xfrm flipV="1">
            <a:off x="6007269" y="3832178"/>
            <a:ext cx="177462" cy="152984"/>
          </a:xfrm>
          <a:prstGeom prst="triangle">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a:p>
        </p:txBody>
      </p:sp>
      <p:pic>
        <p:nvPicPr>
          <p:cNvPr id="13" name="图片 12"/>
          <p:cNvPicPr>
            <a:picLocks noChangeAspect="1"/>
          </p:cNvPicPr>
          <p:nvPr userDrawn="1"/>
        </p:nvPicPr>
        <p:blipFill>
          <a:blip r:embed="rId4" cstate="print"/>
          <a:stretch>
            <a:fillRect/>
          </a:stretch>
        </p:blipFill>
        <p:spPr>
          <a:xfrm>
            <a:off x="4974749" y="1401223"/>
            <a:ext cx="2256308" cy="631546"/>
          </a:xfrm>
          <a:prstGeom prst="rect">
            <a:avLst/>
          </a:prstGeom>
        </p:spPr>
      </p:pic>
    </p:spTree>
  </p:cSld>
  <p:clrMapOvr>
    <a:masterClrMapping/>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封面样式3-首页">
    <p:spTree>
      <p:nvGrpSpPr>
        <p:cNvPr id="1" name=""/>
        <p:cNvGrpSpPr/>
        <p:nvPr/>
      </p:nvGrpSpPr>
      <p:grpSpPr>
        <a:xfrm>
          <a:off x="0" y="0"/>
          <a:ext cx="0" cy="0"/>
          <a:chOff x="0" y="0"/>
          <a:chExt cx="0" cy="0"/>
        </a:xfrm>
      </p:grpSpPr>
      <p:pic>
        <p:nvPicPr>
          <p:cNvPr id="6" name="图片 5"/>
          <p:cNvPicPr>
            <a:picLocks noChangeAspect="1"/>
          </p:cNvPicPr>
          <p:nvPr userDrawn="1"/>
        </p:nvPicPr>
        <p:blipFill rotWithShape="1">
          <a:blip r:embed="rId2" cstate="print"/>
          <a:srcRect l="128" r="23340"/>
          <a:stretch>
            <a:fillRect/>
          </a:stretch>
        </p:blipFill>
        <p:spPr>
          <a:xfrm>
            <a:off x="4303956" y="0"/>
            <a:ext cx="7888043" cy="6858000"/>
          </a:xfrm>
          <a:prstGeom prst="rect">
            <a:avLst/>
          </a:prstGeom>
        </p:spPr>
      </p:pic>
      <p:sp>
        <p:nvSpPr>
          <p:cNvPr id="7" name="矩形 6"/>
          <p:cNvSpPr/>
          <p:nvPr userDrawn="1"/>
        </p:nvSpPr>
        <p:spPr>
          <a:xfrm>
            <a:off x="-1" y="0"/>
            <a:ext cx="12192000" cy="6858000"/>
          </a:xfrm>
          <a:prstGeom prst="rect">
            <a:avLst/>
          </a:prstGeom>
          <a:gradFill>
            <a:gsLst>
              <a:gs pos="100000">
                <a:schemeClr val="accent1">
                  <a:lumMod val="100000"/>
                  <a:alpha val="0"/>
                </a:schemeClr>
              </a:gs>
              <a:gs pos="50000">
                <a:schemeClr val="accent1">
                  <a:lumMod val="100000"/>
                </a:schemeClr>
              </a:gs>
              <a:gs pos="0">
                <a:schemeClr val="accent1">
                  <a:lumMod val="100000"/>
                </a:scheme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13" name="图片 12"/>
          <p:cNvPicPr>
            <a:picLocks noChangeAspect="1"/>
          </p:cNvPicPr>
          <p:nvPr userDrawn="1"/>
        </p:nvPicPr>
        <p:blipFill>
          <a:blip r:embed="rId3" cstate="print"/>
          <a:stretch>
            <a:fillRect/>
          </a:stretch>
        </p:blipFill>
        <p:spPr>
          <a:xfrm>
            <a:off x="540452" y="479393"/>
            <a:ext cx="2203058" cy="616640"/>
          </a:xfrm>
          <a:prstGeom prst="rect">
            <a:avLst/>
          </a:prstGeom>
        </p:spPr>
      </p:pic>
      <p:grpSp>
        <p:nvGrpSpPr>
          <p:cNvPr id="64" name="组合 63"/>
          <p:cNvGrpSpPr/>
          <p:nvPr userDrawn="1"/>
        </p:nvGrpSpPr>
        <p:grpSpPr>
          <a:xfrm>
            <a:off x="691959" y="5891503"/>
            <a:ext cx="4041392" cy="497055"/>
            <a:chOff x="671368" y="6061309"/>
            <a:chExt cx="2479573" cy="304965"/>
          </a:xfrm>
          <a:gradFill>
            <a:gsLst>
              <a:gs pos="0">
                <a:schemeClr val="accent1">
                  <a:lumMod val="5000"/>
                  <a:lumOff val="95000"/>
                  <a:alpha val="4000"/>
                </a:schemeClr>
              </a:gs>
              <a:gs pos="100000">
                <a:schemeClr val="bg1">
                  <a:alpha val="12000"/>
                </a:schemeClr>
              </a:gs>
            </a:gsLst>
            <a:lin ang="16200000" scaled="0"/>
          </a:gradFill>
        </p:grpSpPr>
        <p:grpSp>
          <p:nvGrpSpPr>
            <p:cNvPr id="65" name="组合 64"/>
            <p:cNvGrpSpPr/>
            <p:nvPr userDrawn="1"/>
          </p:nvGrpSpPr>
          <p:grpSpPr>
            <a:xfrm>
              <a:off x="2098445" y="6064781"/>
              <a:ext cx="1052496" cy="298683"/>
              <a:chOff x="2373567" y="1096524"/>
              <a:chExt cx="2578404" cy="731714"/>
            </a:xfrm>
            <a:grpFill/>
          </p:grpSpPr>
          <p:sp>
            <p:nvSpPr>
              <p:cNvPr id="80" name="Freeform 5"/>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1" name="Freeform 6"/>
              <p:cNvSpPr/>
              <p:nvPr/>
            </p:nvSpPr>
            <p:spPr bwMode="auto">
              <a:xfrm>
                <a:off x="4620306" y="1240665"/>
                <a:ext cx="331665"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nvGrpSpPr>
              <p:cNvPr id="82" name="组合 81"/>
              <p:cNvGrpSpPr/>
              <p:nvPr/>
            </p:nvGrpSpPr>
            <p:grpSpPr>
              <a:xfrm>
                <a:off x="2373567" y="1096524"/>
                <a:ext cx="589817" cy="731714"/>
                <a:chOff x="5548313" y="2084388"/>
                <a:chExt cx="547688" cy="679451"/>
              </a:xfrm>
              <a:grpFill/>
            </p:grpSpPr>
            <p:sp>
              <p:nvSpPr>
                <p:cNvPr id="87"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8"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83" name="组合 82"/>
              <p:cNvGrpSpPr/>
              <p:nvPr/>
            </p:nvGrpSpPr>
            <p:grpSpPr>
              <a:xfrm>
                <a:off x="3194779" y="1296598"/>
                <a:ext cx="356817" cy="382445"/>
                <a:chOff x="3792874" y="3156423"/>
                <a:chExt cx="331330" cy="355128"/>
              </a:xfrm>
              <a:grpFill/>
            </p:grpSpPr>
            <p:sp>
              <p:nvSpPr>
                <p:cNvPr id="84"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5"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6"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nvGrpSpPr>
            <p:cNvPr id="66" name="组合 65"/>
            <p:cNvGrpSpPr/>
            <p:nvPr userDrawn="1"/>
          </p:nvGrpSpPr>
          <p:grpSpPr>
            <a:xfrm>
              <a:off x="671368" y="6061309"/>
              <a:ext cx="1100339" cy="304965"/>
              <a:chOff x="2372715" y="161759"/>
              <a:chExt cx="2695608" cy="747103"/>
            </a:xfrm>
            <a:grpFill/>
          </p:grpSpPr>
          <p:grpSp>
            <p:nvGrpSpPr>
              <p:cNvPr id="67" name="组合 66"/>
              <p:cNvGrpSpPr/>
              <p:nvPr/>
            </p:nvGrpSpPr>
            <p:grpSpPr>
              <a:xfrm>
                <a:off x="3804781" y="283376"/>
                <a:ext cx="521428" cy="548788"/>
                <a:chOff x="6113463" y="3541713"/>
                <a:chExt cx="484188" cy="509588"/>
              </a:xfrm>
              <a:grpFill/>
            </p:grpSpPr>
            <p:sp>
              <p:nvSpPr>
                <p:cNvPr id="78"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9"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68" name="组合 67"/>
              <p:cNvGrpSpPr/>
              <p:nvPr/>
            </p:nvGrpSpPr>
            <p:grpSpPr>
              <a:xfrm>
                <a:off x="2372715" y="161759"/>
                <a:ext cx="591521" cy="747103"/>
                <a:chOff x="6108700" y="2066926"/>
                <a:chExt cx="549275" cy="693738"/>
              </a:xfrm>
              <a:grpFill/>
            </p:grpSpPr>
            <p:sp>
              <p:nvSpPr>
                <p:cNvPr id="76"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7"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69" name="组合 68"/>
              <p:cNvGrpSpPr/>
              <p:nvPr/>
            </p:nvGrpSpPr>
            <p:grpSpPr>
              <a:xfrm>
                <a:off x="3173775" y="375308"/>
                <a:ext cx="396626" cy="341923"/>
                <a:chOff x="6186488" y="2930526"/>
                <a:chExt cx="368300" cy="317500"/>
              </a:xfrm>
              <a:grpFill/>
            </p:grpSpPr>
            <p:sp>
              <p:nvSpPr>
                <p:cNvPr id="73"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4"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5"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70" name="组合 69"/>
              <p:cNvGrpSpPr/>
              <p:nvPr/>
            </p:nvGrpSpPr>
            <p:grpSpPr>
              <a:xfrm>
                <a:off x="4613362" y="313351"/>
                <a:ext cx="454961" cy="453362"/>
                <a:chOff x="11893465" y="1994536"/>
                <a:chExt cx="274986" cy="274018"/>
              </a:xfrm>
              <a:grpFill/>
            </p:grpSpPr>
            <p:sp>
              <p:nvSpPr>
                <p:cNvPr id="71" name="Freeform 11"/>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2" name="Freeform 12"/>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spTree>
  </p:cSld>
  <p:clrMapOvr>
    <a:masterClrMapping/>
  </p:clrMapOvr>
  <p:transition spd="med">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封面样式3-尾页">
    <p:spTree>
      <p:nvGrpSpPr>
        <p:cNvPr id="1" name=""/>
        <p:cNvGrpSpPr/>
        <p:nvPr/>
      </p:nvGrpSpPr>
      <p:grpSpPr>
        <a:xfrm>
          <a:off x="0" y="0"/>
          <a:ext cx="0" cy="0"/>
          <a:chOff x="0" y="0"/>
          <a:chExt cx="0" cy="0"/>
        </a:xfrm>
      </p:grpSpPr>
      <p:pic>
        <p:nvPicPr>
          <p:cNvPr id="6" name="图片 5"/>
          <p:cNvPicPr>
            <a:picLocks noChangeAspect="1"/>
          </p:cNvPicPr>
          <p:nvPr userDrawn="1"/>
        </p:nvPicPr>
        <p:blipFill rotWithShape="1">
          <a:blip r:embed="rId2" cstate="print"/>
          <a:srcRect l="15573" r="198"/>
          <a:stretch>
            <a:fillRect/>
          </a:stretch>
        </p:blipFill>
        <p:spPr>
          <a:xfrm>
            <a:off x="0" y="0"/>
            <a:ext cx="8678174" cy="6858000"/>
          </a:xfrm>
          <a:prstGeom prst="rect">
            <a:avLst/>
          </a:prstGeom>
        </p:spPr>
      </p:pic>
      <p:sp>
        <p:nvSpPr>
          <p:cNvPr id="7" name="矩形 6"/>
          <p:cNvSpPr/>
          <p:nvPr userDrawn="1"/>
        </p:nvSpPr>
        <p:spPr>
          <a:xfrm>
            <a:off x="0" y="0"/>
            <a:ext cx="12191999" cy="6858000"/>
          </a:xfrm>
          <a:prstGeom prst="rect">
            <a:avLst/>
          </a:prstGeom>
          <a:gradFill flip="none" rotWithShape="1">
            <a:gsLst>
              <a:gs pos="0">
                <a:schemeClr val="accent1">
                  <a:lumMod val="100000"/>
                  <a:alpha val="0"/>
                </a:schemeClr>
              </a:gs>
              <a:gs pos="59000">
                <a:schemeClr val="accent1">
                  <a:lumMod val="100000"/>
                </a:schemeClr>
              </a:gs>
              <a:gs pos="100000">
                <a:schemeClr val="accent1">
                  <a:lumMod val="100000"/>
                </a:schemeClr>
              </a:gs>
            </a:gsLst>
            <a:lin ang="20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14" name="图片 13"/>
          <p:cNvPicPr>
            <a:picLocks noChangeAspect="1"/>
          </p:cNvPicPr>
          <p:nvPr userDrawn="1"/>
        </p:nvPicPr>
        <p:blipFill>
          <a:blip r:embed="rId3" cstate="print"/>
          <a:stretch>
            <a:fillRect/>
          </a:stretch>
        </p:blipFill>
        <p:spPr>
          <a:xfrm>
            <a:off x="9403566" y="501046"/>
            <a:ext cx="2203058" cy="616640"/>
          </a:xfrm>
          <a:prstGeom prst="rect">
            <a:avLst/>
          </a:prstGeom>
        </p:spPr>
      </p:pic>
      <p:grpSp>
        <p:nvGrpSpPr>
          <p:cNvPr id="64" name="组合 63"/>
          <p:cNvGrpSpPr/>
          <p:nvPr userDrawn="1"/>
        </p:nvGrpSpPr>
        <p:grpSpPr>
          <a:xfrm>
            <a:off x="7388034" y="5891503"/>
            <a:ext cx="4041392" cy="497055"/>
            <a:chOff x="671368" y="6061309"/>
            <a:chExt cx="2479573" cy="304965"/>
          </a:xfrm>
          <a:gradFill>
            <a:gsLst>
              <a:gs pos="0">
                <a:schemeClr val="accent1">
                  <a:lumMod val="5000"/>
                  <a:lumOff val="95000"/>
                  <a:alpha val="4000"/>
                </a:schemeClr>
              </a:gs>
              <a:gs pos="100000">
                <a:schemeClr val="bg1">
                  <a:alpha val="12000"/>
                </a:schemeClr>
              </a:gs>
            </a:gsLst>
            <a:lin ang="16200000" scaled="0"/>
          </a:gradFill>
        </p:grpSpPr>
        <p:grpSp>
          <p:nvGrpSpPr>
            <p:cNvPr id="65" name="组合 64"/>
            <p:cNvGrpSpPr/>
            <p:nvPr userDrawn="1"/>
          </p:nvGrpSpPr>
          <p:grpSpPr>
            <a:xfrm>
              <a:off x="2098445" y="6064781"/>
              <a:ext cx="1052496" cy="298683"/>
              <a:chOff x="2373567" y="1096524"/>
              <a:chExt cx="2578404" cy="731714"/>
            </a:xfrm>
            <a:grpFill/>
          </p:grpSpPr>
          <p:sp>
            <p:nvSpPr>
              <p:cNvPr id="80" name="Freeform 5"/>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1" name="Freeform 6"/>
              <p:cNvSpPr/>
              <p:nvPr/>
            </p:nvSpPr>
            <p:spPr bwMode="auto">
              <a:xfrm>
                <a:off x="4620306" y="1240665"/>
                <a:ext cx="331665"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nvGrpSpPr>
              <p:cNvPr id="82" name="组合 81"/>
              <p:cNvGrpSpPr/>
              <p:nvPr/>
            </p:nvGrpSpPr>
            <p:grpSpPr>
              <a:xfrm>
                <a:off x="2373567" y="1096524"/>
                <a:ext cx="589817" cy="731714"/>
                <a:chOff x="5548313" y="2084388"/>
                <a:chExt cx="547688" cy="679451"/>
              </a:xfrm>
              <a:grpFill/>
            </p:grpSpPr>
            <p:sp>
              <p:nvSpPr>
                <p:cNvPr id="87"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8"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83" name="组合 82"/>
              <p:cNvGrpSpPr/>
              <p:nvPr/>
            </p:nvGrpSpPr>
            <p:grpSpPr>
              <a:xfrm>
                <a:off x="3194779" y="1296598"/>
                <a:ext cx="356817" cy="382445"/>
                <a:chOff x="3792874" y="3156423"/>
                <a:chExt cx="331330" cy="355128"/>
              </a:xfrm>
              <a:grpFill/>
            </p:grpSpPr>
            <p:sp>
              <p:nvSpPr>
                <p:cNvPr id="84"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5"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6"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nvGrpSpPr>
            <p:cNvPr id="66" name="组合 65"/>
            <p:cNvGrpSpPr/>
            <p:nvPr userDrawn="1"/>
          </p:nvGrpSpPr>
          <p:grpSpPr>
            <a:xfrm>
              <a:off x="671368" y="6061309"/>
              <a:ext cx="1100339" cy="304965"/>
              <a:chOff x="2372715" y="161759"/>
              <a:chExt cx="2695608" cy="747103"/>
            </a:xfrm>
            <a:grpFill/>
          </p:grpSpPr>
          <p:grpSp>
            <p:nvGrpSpPr>
              <p:cNvPr id="67" name="组合 66"/>
              <p:cNvGrpSpPr/>
              <p:nvPr/>
            </p:nvGrpSpPr>
            <p:grpSpPr>
              <a:xfrm>
                <a:off x="3804781" y="283376"/>
                <a:ext cx="521428" cy="548788"/>
                <a:chOff x="6113463" y="3541713"/>
                <a:chExt cx="484188" cy="509588"/>
              </a:xfrm>
              <a:grpFill/>
            </p:grpSpPr>
            <p:sp>
              <p:nvSpPr>
                <p:cNvPr id="78"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9"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68" name="组合 67"/>
              <p:cNvGrpSpPr/>
              <p:nvPr/>
            </p:nvGrpSpPr>
            <p:grpSpPr>
              <a:xfrm>
                <a:off x="2372715" y="161759"/>
                <a:ext cx="591521" cy="747103"/>
                <a:chOff x="6108700" y="2066926"/>
                <a:chExt cx="549275" cy="693738"/>
              </a:xfrm>
              <a:grpFill/>
            </p:grpSpPr>
            <p:sp>
              <p:nvSpPr>
                <p:cNvPr id="76"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7"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69" name="组合 68"/>
              <p:cNvGrpSpPr/>
              <p:nvPr/>
            </p:nvGrpSpPr>
            <p:grpSpPr>
              <a:xfrm>
                <a:off x="3173775" y="375308"/>
                <a:ext cx="396626" cy="341923"/>
                <a:chOff x="6186488" y="2930526"/>
                <a:chExt cx="368300" cy="317500"/>
              </a:xfrm>
              <a:grpFill/>
            </p:grpSpPr>
            <p:sp>
              <p:nvSpPr>
                <p:cNvPr id="73"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4"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5"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70" name="组合 69"/>
              <p:cNvGrpSpPr/>
              <p:nvPr/>
            </p:nvGrpSpPr>
            <p:grpSpPr>
              <a:xfrm>
                <a:off x="4613362" y="313351"/>
                <a:ext cx="454961" cy="453362"/>
                <a:chOff x="11893465" y="1994536"/>
                <a:chExt cx="274986" cy="274018"/>
              </a:xfrm>
              <a:grpFill/>
            </p:grpSpPr>
            <p:sp>
              <p:nvSpPr>
                <p:cNvPr id="71" name="Freeform 11"/>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2" name="Freeform 12"/>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spTree>
  </p:cSld>
  <p:clrMapOvr>
    <a:masterClrMapping/>
  </p:clrMapOvr>
  <p:transition spd="med">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封面样式4-首页">
    <p:spTree>
      <p:nvGrpSpPr>
        <p:cNvPr id="1" name=""/>
        <p:cNvGrpSpPr/>
        <p:nvPr/>
      </p:nvGrpSpPr>
      <p:grpSpPr>
        <a:xfrm>
          <a:off x="0" y="0"/>
          <a:ext cx="0" cy="0"/>
          <a:chOff x="0" y="0"/>
          <a:chExt cx="0" cy="0"/>
        </a:xfrm>
      </p:grpSpPr>
      <p:pic>
        <p:nvPicPr>
          <p:cNvPr id="39" name="图片 38"/>
          <p:cNvPicPr>
            <a:picLocks noChangeAspect="1"/>
          </p:cNvPicPr>
          <p:nvPr userDrawn="1"/>
        </p:nvPicPr>
        <p:blipFill rotWithShape="1">
          <a:blip r:embed="rId2" cstate="hqprint"/>
          <a:srcRect/>
          <a:stretch>
            <a:fillRect/>
          </a:stretch>
        </p:blipFill>
        <p:spPr>
          <a:xfrm>
            <a:off x="4768810" y="7452"/>
            <a:ext cx="7423189" cy="6850548"/>
          </a:xfrm>
          <a:prstGeom prst="rect">
            <a:avLst/>
          </a:prstGeom>
        </p:spPr>
      </p:pic>
      <p:sp>
        <p:nvSpPr>
          <p:cNvPr id="7" name="矩形 6"/>
          <p:cNvSpPr/>
          <p:nvPr userDrawn="1"/>
        </p:nvSpPr>
        <p:spPr>
          <a:xfrm>
            <a:off x="-2" y="0"/>
            <a:ext cx="12192001" cy="6858000"/>
          </a:xfrm>
          <a:prstGeom prst="rect">
            <a:avLst/>
          </a:prstGeom>
          <a:gradFill>
            <a:gsLst>
              <a:gs pos="100000">
                <a:schemeClr val="accent1">
                  <a:lumMod val="100000"/>
                  <a:alpha val="0"/>
                </a:schemeClr>
              </a:gs>
              <a:gs pos="50000">
                <a:schemeClr val="accent1">
                  <a:lumMod val="100000"/>
                </a:schemeClr>
              </a:gs>
              <a:gs pos="0">
                <a:schemeClr val="accent1">
                  <a:lumMod val="10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40" name="图片 39"/>
          <p:cNvPicPr>
            <a:picLocks noChangeAspect="1"/>
          </p:cNvPicPr>
          <p:nvPr userDrawn="1"/>
        </p:nvPicPr>
        <p:blipFill>
          <a:blip r:embed="rId3" cstate="print"/>
          <a:stretch>
            <a:fillRect/>
          </a:stretch>
        </p:blipFill>
        <p:spPr>
          <a:xfrm>
            <a:off x="540452" y="479393"/>
            <a:ext cx="2203058" cy="616640"/>
          </a:xfrm>
          <a:prstGeom prst="rect">
            <a:avLst/>
          </a:prstGeom>
        </p:spPr>
      </p:pic>
      <p:grpSp>
        <p:nvGrpSpPr>
          <p:cNvPr id="41" name="组合 40"/>
          <p:cNvGrpSpPr/>
          <p:nvPr userDrawn="1"/>
        </p:nvGrpSpPr>
        <p:grpSpPr>
          <a:xfrm>
            <a:off x="691959" y="5891503"/>
            <a:ext cx="4041392" cy="497055"/>
            <a:chOff x="671368" y="6061309"/>
            <a:chExt cx="2479573" cy="304965"/>
          </a:xfrm>
          <a:gradFill>
            <a:gsLst>
              <a:gs pos="0">
                <a:schemeClr val="accent1">
                  <a:lumMod val="5000"/>
                  <a:lumOff val="95000"/>
                  <a:alpha val="4000"/>
                </a:schemeClr>
              </a:gs>
              <a:gs pos="100000">
                <a:schemeClr val="bg1">
                  <a:alpha val="12000"/>
                </a:schemeClr>
              </a:gs>
            </a:gsLst>
            <a:lin ang="16200000" scaled="0"/>
          </a:gradFill>
        </p:grpSpPr>
        <p:grpSp>
          <p:nvGrpSpPr>
            <p:cNvPr id="42" name="组合 41"/>
            <p:cNvGrpSpPr/>
            <p:nvPr userDrawn="1"/>
          </p:nvGrpSpPr>
          <p:grpSpPr>
            <a:xfrm>
              <a:off x="2098445" y="6064781"/>
              <a:ext cx="1052496" cy="298683"/>
              <a:chOff x="2373567" y="1096524"/>
              <a:chExt cx="2578404" cy="731714"/>
            </a:xfrm>
            <a:grpFill/>
          </p:grpSpPr>
          <p:sp>
            <p:nvSpPr>
              <p:cNvPr id="57" name="Freeform 5"/>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8" name="Freeform 6"/>
              <p:cNvSpPr/>
              <p:nvPr/>
            </p:nvSpPr>
            <p:spPr bwMode="auto">
              <a:xfrm>
                <a:off x="4620306" y="1225926"/>
                <a:ext cx="331665"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nvGrpSpPr>
              <p:cNvPr id="59" name="组合 58"/>
              <p:cNvGrpSpPr/>
              <p:nvPr/>
            </p:nvGrpSpPr>
            <p:grpSpPr>
              <a:xfrm>
                <a:off x="2373567" y="1096524"/>
                <a:ext cx="589817" cy="731714"/>
                <a:chOff x="5548313" y="2084388"/>
                <a:chExt cx="547688" cy="679451"/>
              </a:xfrm>
              <a:grpFill/>
            </p:grpSpPr>
            <p:sp>
              <p:nvSpPr>
                <p:cNvPr id="64"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65"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60" name="组合 59"/>
              <p:cNvGrpSpPr/>
              <p:nvPr/>
            </p:nvGrpSpPr>
            <p:grpSpPr>
              <a:xfrm>
                <a:off x="3194779" y="1296598"/>
                <a:ext cx="356817" cy="382445"/>
                <a:chOff x="3792874" y="3156423"/>
                <a:chExt cx="331330" cy="355128"/>
              </a:xfrm>
              <a:grpFill/>
            </p:grpSpPr>
            <p:sp>
              <p:nvSpPr>
                <p:cNvPr id="61"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62"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63"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nvGrpSpPr>
            <p:cNvPr id="43" name="组合 42"/>
            <p:cNvGrpSpPr/>
            <p:nvPr userDrawn="1"/>
          </p:nvGrpSpPr>
          <p:grpSpPr>
            <a:xfrm>
              <a:off x="671368" y="6061309"/>
              <a:ext cx="1100339" cy="304965"/>
              <a:chOff x="2372715" y="161759"/>
              <a:chExt cx="2695608" cy="747103"/>
            </a:xfrm>
            <a:grpFill/>
          </p:grpSpPr>
          <p:grpSp>
            <p:nvGrpSpPr>
              <p:cNvPr id="44" name="组合 43"/>
              <p:cNvGrpSpPr/>
              <p:nvPr/>
            </p:nvGrpSpPr>
            <p:grpSpPr>
              <a:xfrm>
                <a:off x="3804781" y="283376"/>
                <a:ext cx="521428" cy="548788"/>
                <a:chOff x="6113463" y="3541713"/>
                <a:chExt cx="484188" cy="509588"/>
              </a:xfrm>
              <a:grpFill/>
            </p:grpSpPr>
            <p:sp>
              <p:nvSpPr>
                <p:cNvPr id="55"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6"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45" name="组合 44"/>
              <p:cNvGrpSpPr/>
              <p:nvPr/>
            </p:nvGrpSpPr>
            <p:grpSpPr>
              <a:xfrm>
                <a:off x="2372715" y="161759"/>
                <a:ext cx="591521" cy="747103"/>
                <a:chOff x="6108700" y="2066926"/>
                <a:chExt cx="549275" cy="693738"/>
              </a:xfrm>
              <a:grpFill/>
            </p:grpSpPr>
            <p:sp>
              <p:nvSpPr>
                <p:cNvPr id="53"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4"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46" name="组合 45"/>
              <p:cNvGrpSpPr/>
              <p:nvPr/>
            </p:nvGrpSpPr>
            <p:grpSpPr>
              <a:xfrm>
                <a:off x="3173775" y="375308"/>
                <a:ext cx="396626" cy="341923"/>
                <a:chOff x="6186488" y="2930526"/>
                <a:chExt cx="368300" cy="317500"/>
              </a:xfrm>
              <a:grpFill/>
            </p:grpSpPr>
            <p:sp>
              <p:nvSpPr>
                <p:cNvPr id="50"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1"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2"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47" name="组合 46"/>
              <p:cNvGrpSpPr/>
              <p:nvPr/>
            </p:nvGrpSpPr>
            <p:grpSpPr>
              <a:xfrm>
                <a:off x="4613362" y="313351"/>
                <a:ext cx="454961" cy="453362"/>
                <a:chOff x="11893465" y="1994536"/>
                <a:chExt cx="274986" cy="274018"/>
              </a:xfrm>
              <a:grpFill/>
            </p:grpSpPr>
            <p:sp>
              <p:nvSpPr>
                <p:cNvPr id="48" name="Freeform 11"/>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9" name="Freeform 12"/>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spTree>
  </p:cSld>
  <p:clrMapOvr>
    <a:masterClrMapping/>
  </p:clrMapOvr>
  <p:transition spd="med">
    <p:fade/>
  </p:transition>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10.xml.rels><?xml version="1.0" encoding="UTF-8" standalone="yes"?>
<Relationships xmlns="http://schemas.openxmlformats.org/package/2006/relationships"><Relationship Id="rId2" Type="http://schemas.openxmlformats.org/officeDocument/2006/relationships/theme" Target="../theme/theme10.xml"/><Relationship Id="rId1" Type="http://schemas.openxmlformats.org/officeDocument/2006/relationships/slideLayout" Target="../slideLayouts/slideLayout19.xml"/></Relationships>
</file>

<file path=ppt/slideMasters/_rels/slideMaster11.xml.rels><?xml version="1.0" encoding="UTF-8" standalone="yes"?>
<Relationships xmlns="http://schemas.openxmlformats.org/package/2006/relationships"><Relationship Id="rId3" Type="http://schemas.openxmlformats.org/officeDocument/2006/relationships/theme" Target="../theme/theme11.xml"/><Relationship Id="rId2" Type="http://schemas.openxmlformats.org/officeDocument/2006/relationships/slideLayout" Target="../slideLayouts/slideLayout21.xml"/><Relationship Id="rId1" Type="http://schemas.openxmlformats.org/officeDocument/2006/relationships/slideLayout" Target="../slideLayouts/slideLayout20.xml"/></Relationships>
</file>

<file path=ppt/slideMasters/_rels/slideMaster12.xml.rels><?xml version="1.0" encoding="UTF-8" standalone="yes"?>
<Relationships xmlns="http://schemas.openxmlformats.org/package/2006/relationships"><Relationship Id="rId3" Type="http://schemas.openxmlformats.org/officeDocument/2006/relationships/theme" Target="../theme/theme12.xml"/><Relationship Id="rId2" Type="http://schemas.openxmlformats.org/officeDocument/2006/relationships/slideLayout" Target="../slideLayouts/slideLayout23.xml"/><Relationship Id="rId1" Type="http://schemas.openxmlformats.org/officeDocument/2006/relationships/slideLayout" Target="../slideLayouts/slideLayout22.xml"/></Relationships>
</file>

<file path=ppt/slideMasters/_rels/slideMaster13.xml.rels><?xml version="1.0" encoding="UTF-8" standalone="yes"?>
<Relationships xmlns="http://schemas.openxmlformats.org/package/2006/relationships"><Relationship Id="rId2" Type="http://schemas.openxmlformats.org/officeDocument/2006/relationships/theme" Target="../theme/theme13.xml"/><Relationship Id="rId1" Type="http://schemas.openxmlformats.org/officeDocument/2006/relationships/slideLayout" Target="../slideLayouts/slideLayout24.xml"/></Relationships>
</file>

<file path=ppt/slideMasters/_rels/slideMaster14.xml.rels><?xml version="1.0" encoding="UTF-8" standalone="yes"?>
<Relationships xmlns="http://schemas.openxmlformats.org/package/2006/relationships"><Relationship Id="rId2" Type="http://schemas.openxmlformats.org/officeDocument/2006/relationships/theme" Target="../theme/theme14.xml"/><Relationship Id="rId1" Type="http://schemas.openxmlformats.org/officeDocument/2006/relationships/slideLayout" Target="../slideLayouts/slideLayout25.xml"/></Relationships>
</file>

<file path=ppt/slideMasters/_rels/slideMaster15.xml.rels><?xml version="1.0" encoding="UTF-8" standalone="yes"?>
<Relationships xmlns="http://schemas.openxmlformats.org/package/2006/relationships"><Relationship Id="rId3" Type="http://schemas.openxmlformats.org/officeDocument/2006/relationships/theme" Target="../theme/theme15.xml"/><Relationship Id="rId2" Type="http://schemas.openxmlformats.org/officeDocument/2006/relationships/slideLayout" Target="../slideLayouts/slideLayout27.xml"/><Relationship Id="rId1" Type="http://schemas.openxmlformats.org/officeDocument/2006/relationships/slideLayout" Target="../slideLayouts/slideLayout26.xml"/></Relationships>
</file>

<file path=ppt/slideMasters/_rels/slideMaster16.xml.rels><?xml version="1.0" encoding="UTF-8" standalone="yes"?>
<Relationships xmlns="http://schemas.openxmlformats.org/package/2006/relationships"><Relationship Id="rId5" Type="http://schemas.openxmlformats.org/officeDocument/2006/relationships/theme" Target="../theme/theme16.xml"/><Relationship Id="rId4" Type="http://schemas.openxmlformats.org/officeDocument/2006/relationships/slideLayout" Target="../slideLayouts/slideLayout31.xml"/><Relationship Id="rId3" Type="http://schemas.openxmlformats.org/officeDocument/2006/relationships/slideLayout" Target="../slideLayouts/slideLayout30.xml"/><Relationship Id="rId2" Type="http://schemas.openxmlformats.org/officeDocument/2006/relationships/slideLayout" Target="../slideLayouts/slideLayout29.xml"/><Relationship Id="rId1" Type="http://schemas.openxmlformats.org/officeDocument/2006/relationships/slideLayout" Target="../slideLayouts/slideLayout28.xml"/></Relationships>
</file>

<file path=ppt/slideMasters/_rels/slideMaster17.xml.rels><?xml version="1.0" encoding="UTF-8" standalone="yes"?>
<Relationships xmlns="http://schemas.openxmlformats.org/package/2006/relationships"><Relationship Id="rId2" Type="http://schemas.openxmlformats.org/officeDocument/2006/relationships/theme" Target="../theme/theme17.xml"/><Relationship Id="rId1" Type="http://schemas.openxmlformats.org/officeDocument/2006/relationships/slideLayout" Target="../slideLayouts/slideLayout32.xml"/></Relationships>
</file>

<file path=ppt/slideMasters/_rels/slideMaster18.xml.rels><?xml version="1.0" encoding="UTF-8" standalone="yes"?>
<Relationships xmlns="http://schemas.openxmlformats.org/package/2006/relationships"><Relationship Id="rId9" Type="http://schemas.openxmlformats.org/officeDocument/2006/relationships/slideLayout" Target="../slideLayouts/slideLayout41.xml"/><Relationship Id="rId8" Type="http://schemas.openxmlformats.org/officeDocument/2006/relationships/slideLayout" Target="../slideLayouts/slideLayout40.xml"/><Relationship Id="rId7" Type="http://schemas.openxmlformats.org/officeDocument/2006/relationships/slideLayout" Target="../slideLayouts/slideLayout39.xml"/><Relationship Id="rId6" Type="http://schemas.openxmlformats.org/officeDocument/2006/relationships/slideLayout" Target="../slideLayouts/slideLayout38.xml"/><Relationship Id="rId5" Type="http://schemas.openxmlformats.org/officeDocument/2006/relationships/slideLayout" Target="../slideLayouts/slideLayout37.xml"/><Relationship Id="rId4" Type="http://schemas.openxmlformats.org/officeDocument/2006/relationships/slideLayout" Target="../slideLayouts/slideLayout36.xml"/><Relationship Id="rId3" Type="http://schemas.openxmlformats.org/officeDocument/2006/relationships/slideLayout" Target="../slideLayouts/slideLayout35.xml"/><Relationship Id="rId25" Type="http://schemas.openxmlformats.org/officeDocument/2006/relationships/theme" Target="../theme/theme18.xml"/><Relationship Id="rId24" Type="http://schemas.openxmlformats.org/officeDocument/2006/relationships/slideLayout" Target="../slideLayouts/slideLayout56.xml"/><Relationship Id="rId23" Type="http://schemas.openxmlformats.org/officeDocument/2006/relationships/slideLayout" Target="../slideLayouts/slideLayout55.xml"/><Relationship Id="rId22" Type="http://schemas.openxmlformats.org/officeDocument/2006/relationships/slideLayout" Target="../slideLayouts/slideLayout54.xml"/><Relationship Id="rId21" Type="http://schemas.openxmlformats.org/officeDocument/2006/relationships/slideLayout" Target="../slideLayouts/slideLayout53.xml"/><Relationship Id="rId20" Type="http://schemas.openxmlformats.org/officeDocument/2006/relationships/slideLayout" Target="../slideLayouts/slideLayout52.xml"/><Relationship Id="rId2" Type="http://schemas.openxmlformats.org/officeDocument/2006/relationships/slideLayout" Target="../slideLayouts/slideLayout34.xml"/><Relationship Id="rId19" Type="http://schemas.openxmlformats.org/officeDocument/2006/relationships/slideLayout" Target="../slideLayouts/slideLayout51.xml"/><Relationship Id="rId18" Type="http://schemas.openxmlformats.org/officeDocument/2006/relationships/slideLayout" Target="../slideLayouts/slideLayout50.xml"/><Relationship Id="rId17" Type="http://schemas.openxmlformats.org/officeDocument/2006/relationships/slideLayout" Target="../slideLayouts/slideLayout49.xml"/><Relationship Id="rId16" Type="http://schemas.openxmlformats.org/officeDocument/2006/relationships/slideLayout" Target="../slideLayouts/slideLayout48.xml"/><Relationship Id="rId15" Type="http://schemas.openxmlformats.org/officeDocument/2006/relationships/slideLayout" Target="../slideLayouts/slideLayout47.xml"/><Relationship Id="rId14" Type="http://schemas.openxmlformats.org/officeDocument/2006/relationships/slideLayout" Target="../slideLayouts/slideLayout46.xml"/><Relationship Id="rId13" Type="http://schemas.openxmlformats.org/officeDocument/2006/relationships/slideLayout" Target="../slideLayouts/slideLayout45.xml"/><Relationship Id="rId12" Type="http://schemas.openxmlformats.org/officeDocument/2006/relationships/slideLayout" Target="../slideLayouts/slideLayout44.xml"/><Relationship Id="rId11" Type="http://schemas.openxmlformats.org/officeDocument/2006/relationships/slideLayout" Target="../slideLayouts/slideLayout43.xml"/><Relationship Id="rId10" Type="http://schemas.openxmlformats.org/officeDocument/2006/relationships/slideLayout" Target="../slideLayouts/slideLayout42.xml"/><Relationship Id="rId1" Type="http://schemas.openxmlformats.org/officeDocument/2006/relationships/slideLayout" Target="../slideLayouts/slideLayout33.xml"/></Relationships>
</file>

<file path=ppt/slideMasters/_rels/slideMaster2.xml.rels><?xml version="1.0" encoding="UTF-8" standalone="yes"?>
<Relationships xmlns="http://schemas.openxmlformats.org/package/2006/relationships"><Relationship Id="rId5" Type="http://schemas.openxmlformats.org/officeDocument/2006/relationships/theme" Target="../theme/theme2.xml"/><Relationship Id="rId4" Type="http://schemas.openxmlformats.org/officeDocument/2006/relationships/slideLayout" Target="../slideLayouts/slideLayout6.xml"/><Relationship Id="rId3" Type="http://schemas.openxmlformats.org/officeDocument/2006/relationships/slideLayout" Target="../slideLayouts/slideLayout5.xml"/><Relationship Id="rId2" Type="http://schemas.openxmlformats.org/officeDocument/2006/relationships/slideLayout" Target="../slideLayouts/slideLayout4.xml"/><Relationship Id="rId1" Type="http://schemas.openxmlformats.org/officeDocument/2006/relationships/slideLayout" Target="../slideLayouts/slideLayout3.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8.xml"/><Relationship Id="rId1" Type="http://schemas.openxmlformats.org/officeDocument/2006/relationships/slideLayout" Target="../slideLayouts/slideLayout7.xm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10.xml"/><Relationship Id="rId1" Type="http://schemas.openxmlformats.org/officeDocument/2006/relationships/slideLayout" Target="../slideLayouts/slideLayout9.xml"/></Relationships>
</file>

<file path=ppt/slideMasters/_rels/slideMaster5.xml.rels><?xml version="1.0" encoding="UTF-8" standalone="yes"?>
<Relationships xmlns="http://schemas.openxmlformats.org/package/2006/relationships"><Relationship Id="rId3" Type="http://schemas.openxmlformats.org/officeDocument/2006/relationships/theme" Target="../theme/theme5.xml"/><Relationship Id="rId2" Type="http://schemas.openxmlformats.org/officeDocument/2006/relationships/slideLayout" Target="../slideLayouts/slideLayout12.xml"/><Relationship Id="rId1" Type="http://schemas.openxmlformats.org/officeDocument/2006/relationships/slideLayout" Target="../slideLayouts/slideLayout11.xml"/></Relationships>
</file>

<file path=ppt/slideMasters/_rels/slideMaster6.xml.rels><?xml version="1.0" encoding="UTF-8" standalone="yes"?>
<Relationships xmlns="http://schemas.openxmlformats.org/package/2006/relationships"><Relationship Id="rId2" Type="http://schemas.openxmlformats.org/officeDocument/2006/relationships/theme" Target="../theme/theme6.xml"/><Relationship Id="rId1" Type="http://schemas.openxmlformats.org/officeDocument/2006/relationships/slideLayout" Target="../slideLayouts/slideLayout13.xml"/></Relationships>
</file>

<file path=ppt/slideMasters/_rels/slideMaster7.xml.rels><?xml version="1.0" encoding="UTF-8" standalone="yes"?>
<Relationships xmlns="http://schemas.openxmlformats.org/package/2006/relationships"><Relationship Id="rId3" Type="http://schemas.openxmlformats.org/officeDocument/2006/relationships/theme" Target="../theme/theme7.xml"/><Relationship Id="rId2" Type="http://schemas.openxmlformats.org/officeDocument/2006/relationships/slideLayout" Target="../slideLayouts/slideLayout15.xml"/><Relationship Id="rId1" Type="http://schemas.openxmlformats.org/officeDocument/2006/relationships/slideLayout" Target="../slideLayouts/slideLayout14.xml"/></Relationships>
</file>

<file path=ppt/slideMasters/_rels/slideMaster8.xml.rels><?xml version="1.0" encoding="UTF-8" standalone="yes"?>
<Relationships xmlns="http://schemas.openxmlformats.org/package/2006/relationships"><Relationship Id="rId2" Type="http://schemas.openxmlformats.org/officeDocument/2006/relationships/theme" Target="../theme/theme8.xml"/><Relationship Id="rId1" Type="http://schemas.openxmlformats.org/officeDocument/2006/relationships/slideLayout" Target="../slideLayouts/slideLayout16.xml"/></Relationships>
</file>

<file path=ppt/slideMasters/_rels/slideMaster9.xml.rels><?xml version="1.0" encoding="UTF-8" standalone="yes"?>
<Relationships xmlns="http://schemas.openxmlformats.org/package/2006/relationships"><Relationship Id="rId3" Type="http://schemas.openxmlformats.org/officeDocument/2006/relationships/theme" Target="../theme/theme9.xml"/><Relationship Id="rId2" Type="http://schemas.openxmlformats.org/officeDocument/2006/relationships/slideLayout" Target="../slideLayouts/slideLayout18.xml"/><Relationship Id="rId1"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endParaRPr lang="zh-CN" altLang="en-US"/>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307D9317-7C4B-477D-9FCD-CD5482370328}"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EC0B3BC9-7090-482A-AB63-1945A9C9F1E4}" type="slidenum">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Lst>
  <p:transition spd="med">
    <p:fade/>
  </p:transition>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endParaRPr lang="zh-CN" altLang="en-US"/>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307D9317-7C4B-477D-9FCD-CD5482370328}"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EC0B3BC9-7090-482A-AB63-1945A9C9F1E4}" type="slidenum">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Tree>
  </p:cSld>
  <p:clrMap bg1="lt1" tx1="dk1" bg2="lt2" tx2="dk2" accent1="accent1" accent2="accent2" accent3="accent3" accent4="accent4" accent5="accent5" accent6="accent6" hlink="hlink" folHlink="folHlink"/>
  <p:sldLayoutIdLst>
    <p:sldLayoutId id="2147483676" r:id="rId1"/>
  </p:sldLayoutIdLst>
  <p:transition spd="med">
    <p:fade/>
  </p:transition>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endParaRPr lang="zh-CN" altLang="en-US"/>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307D9317-7C4B-477D-9FCD-CD5482370328}"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EC0B3BC9-7090-482A-AB63-1945A9C9F1E4}" type="slidenum">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Tree>
  </p:cSld>
  <p:clrMap bg1="lt1" tx1="dk1" bg2="lt2" tx2="dk2" accent1="accent1" accent2="accent2" accent3="accent3" accent4="accent4" accent5="accent5" accent6="accent6" hlink="hlink" folHlink="folHlink"/>
  <p:sldLayoutIdLst>
    <p:sldLayoutId id="2147483678" r:id="rId1"/>
    <p:sldLayoutId id="2147483679" r:id="rId2"/>
  </p:sldLayoutIdLst>
  <p:transition spd="med">
    <p:fade/>
  </p:transition>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endParaRPr lang="zh-CN" altLang="en-US"/>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307D9317-7C4B-477D-9FCD-CD5482370328}"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EC0B3BC9-7090-482A-AB63-1945A9C9F1E4}" type="slidenum">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Tree>
  </p:cSld>
  <p:clrMap bg1="lt1" tx1="dk1" bg2="lt2" tx2="dk2" accent1="accent1" accent2="accent2" accent3="accent3" accent4="accent4" accent5="accent5" accent6="accent6" hlink="hlink" folHlink="folHlink"/>
  <p:sldLayoutIdLst>
    <p:sldLayoutId id="2147483681" r:id="rId1"/>
    <p:sldLayoutId id="2147483682" r:id="rId2"/>
  </p:sldLayoutIdLst>
  <p:transition spd="med">
    <p:fade/>
  </p:transition>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endParaRPr lang="zh-CN" altLang="en-US"/>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307D9317-7C4B-477D-9FCD-CD5482370328}"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EC0B3BC9-7090-482A-AB63-1945A9C9F1E4}" type="slidenum">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Tree>
  </p:cSld>
  <p:clrMap bg1="lt1" tx1="dk1" bg2="lt2" tx2="dk2" accent1="accent1" accent2="accent2" accent3="accent3" accent4="accent4" accent5="accent5" accent6="accent6" hlink="hlink" folHlink="folHlink"/>
  <p:sldLayoutIdLst>
    <p:sldLayoutId id="2147483684" r:id="rId1"/>
  </p:sldLayoutIdLst>
  <p:transition spd="med">
    <p:fade/>
  </p:transition>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endParaRPr lang="zh-CN" altLang="en-US"/>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307D9317-7C4B-477D-9FCD-CD5482370328}"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EC0B3BC9-7090-482A-AB63-1945A9C9F1E4}" type="slidenum">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Tree>
  </p:cSld>
  <p:clrMap bg1="lt1" tx1="dk1" bg2="lt2" tx2="dk2" accent1="accent1" accent2="accent2" accent3="accent3" accent4="accent4" accent5="accent5" accent6="accent6" hlink="hlink" folHlink="folHlink"/>
  <p:sldLayoutIdLst>
    <p:sldLayoutId id="2147483686" r:id="rId1"/>
  </p:sldLayoutIdLst>
  <p:transition spd="med">
    <p:fade/>
  </p:transition>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endParaRPr lang="zh-CN" altLang="en-US"/>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307D9317-7C4B-477D-9FCD-CD5482370328}"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EC0B3BC9-7090-482A-AB63-1945A9C9F1E4}" type="slidenum">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Tree>
  </p:cSld>
  <p:clrMap bg1="lt1" tx1="dk1" bg2="lt2" tx2="dk2" accent1="accent1" accent2="accent2" accent3="accent3" accent4="accent4" accent5="accent5" accent6="accent6" hlink="hlink" folHlink="folHlink"/>
  <p:sldLayoutIdLst>
    <p:sldLayoutId id="2147483688" r:id="rId1"/>
    <p:sldLayoutId id="2147483689" r:id="rId2"/>
  </p:sldLayoutIdLst>
  <p:transition spd="med">
    <p:fade/>
  </p:transition>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endParaRPr lang="zh-CN" altLang="en-US"/>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307D9317-7C4B-477D-9FCD-CD5482370328}"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EC0B3BC9-7090-482A-AB63-1945A9C9F1E4}" type="slidenum">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Tree>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Lst>
  <p:transition spd="med">
    <p:fade/>
  </p:transition>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endParaRPr lang="zh-CN" altLang="en-US"/>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307D9317-7C4B-477D-9FCD-CD5482370328}"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EC0B3BC9-7090-482A-AB63-1945A9C9F1E4}" type="slidenum">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Tree>
  </p:cSld>
  <p:clrMap bg1="lt1" tx1="dk1" bg2="lt2" tx2="dk2" accent1="accent1" accent2="accent2" accent3="accent3" accent4="accent4" accent5="accent5" accent6="accent6" hlink="hlink" folHlink="folHlink"/>
  <p:sldLayoutIdLst>
    <p:sldLayoutId id="2147483696" r:id="rId1"/>
  </p:sldLayoutIdLst>
  <p:transition spd="med">
    <p:fade/>
  </p:transition>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endParaRPr lang="zh-CN" altLang="en-US"/>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a:defRPr/>
            </a:pPr>
            <a:fld id="{307D9317-7C4B-477D-9FCD-CD5482370328}" type="datetimeFigureOut">
              <a:rPr lang="zh-CN" altLang="en-US"/>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a:defRPr/>
            </a:pPr>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a:defRPr/>
            </a:pPr>
            <a:fld id="{EC0B3BC9-7090-482A-AB63-1945A9C9F1E4}" type="slidenum">
              <a:rPr lang="zh-CN" altLang="en-US"/>
            </a:fld>
            <a:endParaRPr lang="zh-CN" altLang="en-US"/>
          </a:p>
        </p:txBody>
      </p:sp>
    </p:spTree>
  </p:cSld>
  <p:clrMap bg1="lt1" tx1="dk1" bg2="lt2" tx2="dk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 id="2147483709" r:id="rId12"/>
    <p:sldLayoutId id="2147483710" r:id="rId13"/>
    <p:sldLayoutId id="2147483711" r:id="rId14"/>
    <p:sldLayoutId id="2147483712" r:id="rId15"/>
    <p:sldLayoutId id="2147483713" r:id="rId16"/>
    <p:sldLayoutId id="2147483714" r:id="rId17"/>
    <p:sldLayoutId id="2147483715" r:id="rId18"/>
    <p:sldLayoutId id="2147483716" r:id="rId19"/>
    <p:sldLayoutId id="2147483717" r:id="rId20"/>
    <p:sldLayoutId id="2147483718" r:id="rId21"/>
    <p:sldLayoutId id="2147483719" r:id="rId22"/>
    <p:sldLayoutId id="2147483720" r:id="rId23"/>
    <p:sldLayoutId id="2147483721" r:id="rId24"/>
  </p:sldLayoutIdLst>
  <p:transition spd="med">
    <p:fade/>
  </p:transition>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endParaRPr lang="zh-CN" altLang="en-US"/>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307D9317-7C4B-477D-9FCD-CD5482370328}"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EC0B3BC9-7090-482A-AB63-1945A9C9F1E4}" type="slidenum">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Tree>
  </p:cSld>
  <p:clrMap bg1="lt1" tx1="dk1" bg2="lt2" tx2="dk2" accent1="accent1" accent2="accent2" accent3="accent3" accent4="accent4" accent5="accent5" accent6="accent6" hlink="hlink" folHlink="folHlink"/>
  <p:sldLayoutIdLst>
    <p:sldLayoutId id="2147483652" r:id="rId1"/>
    <p:sldLayoutId id="2147483653" r:id="rId2"/>
    <p:sldLayoutId id="2147483654" r:id="rId3"/>
    <p:sldLayoutId id="2147483655" r:id="rId4"/>
  </p:sldLayoutIdLst>
  <p:transition spd="med">
    <p:fade/>
  </p:transition>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endParaRPr lang="zh-CN" altLang="en-US"/>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307D9317-7C4B-477D-9FCD-CD5482370328}"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EC0B3BC9-7090-482A-AB63-1945A9C9F1E4}" type="slidenum">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Tree>
  </p:cSld>
  <p:clrMap bg1="lt1" tx1="dk1" bg2="lt2" tx2="dk2" accent1="accent1" accent2="accent2" accent3="accent3" accent4="accent4" accent5="accent5" accent6="accent6" hlink="hlink" folHlink="folHlink"/>
  <p:sldLayoutIdLst>
    <p:sldLayoutId id="2147483657" r:id="rId1"/>
    <p:sldLayoutId id="2147483658" r:id="rId2"/>
  </p:sldLayoutIdLst>
  <p:transition spd="med">
    <p:fade/>
  </p:transition>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endParaRPr lang="zh-CN" altLang="en-US"/>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307D9317-7C4B-477D-9FCD-CD5482370328}"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EC0B3BC9-7090-482A-AB63-1945A9C9F1E4}" type="slidenum">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Tree>
  </p:cSld>
  <p:clrMap bg1="lt1" tx1="dk1" bg2="lt2" tx2="dk2" accent1="accent1" accent2="accent2" accent3="accent3" accent4="accent4" accent5="accent5" accent6="accent6" hlink="hlink" folHlink="folHlink"/>
  <p:sldLayoutIdLst>
    <p:sldLayoutId id="2147483660" r:id="rId1"/>
    <p:sldLayoutId id="2147483661" r:id="rId2"/>
  </p:sldLayoutIdLst>
  <p:transition spd="med">
    <p:fade/>
  </p:transition>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endParaRPr lang="zh-CN" altLang="en-US"/>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307D9317-7C4B-477D-9FCD-CD5482370328}"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EC0B3BC9-7090-482A-AB63-1945A9C9F1E4}" type="slidenum">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Tree>
  </p:cSld>
  <p:clrMap bg1="lt1" tx1="dk1" bg2="lt2" tx2="dk2" accent1="accent1" accent2="accent2" accent3="accent3" accent4="accent4" accent5="accent5" accent6="accent6" hlink="hlink" folHlink="folHlink"/>
  <p:sldLayoutIdLst>
    <p:sldLayoutId id="2147483663" r:id="rId1"/>
    <p:sldLayoutId id="2147483664" r:id="rId2"/>
  </p:sldLayoutIdLst>
  <p:transition spd="med">
    <p:fade/>
  </p:transition>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endParaRPr lang="zh-CN" altLang="en-US"/>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307D9317-7C4B-477D-9FCD-CD5482370328}"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EC0B3BC9-7090-482A-AB63-1945A9C9F1E4}" type="slidenum">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Tree>
  </p:cSld>
  <p:clrMap bg1="lt1" tx1="dk1" bg2="lt2" tx2="dk2" accent1="accent1" accent2="accent2" accent3="accent3" accent4="accent4" accent5="accent5" accent6="accent6" hlink="hlink" folHlink="folHlink"/>
  <p:sldLayoutIdLst>
    <p:sldLayoutId id="2147483666" r:id="rId1"/>
  </p:sldLayoutIdLst>
  <p:transition spd="med">
    <p:fade/>
  </p:transition>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endParaRPr lang="zh-CN" altLang="en-US"/>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307D9317-7C4B-477D-9FCD-CD5482370328}"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EC0B3BC9-7090-482A-AB63-1945A9C9F1E4}" type="slidenum">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Tree>
  </p:cSld>
  <p:clrMap bg1="lt1" tx1="dk1" bg2="lt2" tx2="dk2" accent1="accent1" accent2="accent2" accent3="accent3" accent4="accent4" accent5="accent5" accent6="accent6" hlink="hlink" folHlink="folHlink"/>
  <p:sldLayoutIdLst>
    <p:sldLayoutId id="2147483668" r:id="rId1"/>
    <p:sldLayoutId id="2147483669" r:id="rId2"/>
  </p:sldLayoutIdLst>
  <p:transition spd="med">
    <p:fade/>
  </p:transition>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endParaRPr lang="zh-CN" altLang="en-US"/>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307D9317-7C4B-477D-9FCD-CD5482370328}"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EC0B3BC9-7090-482A-AB63-1945A9C9F1E4}" type="slidenum">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Tree>
  </p:cSld>
  <p:clrMap bg1="lt1" tx1="dk1" bg2="lt2" tx2="dk2" accent1="accent1" accent2="accent2" accent3="accent3" accent4="accent4" accent5="accent5" accent6="accent6" hlink="hlink" folHlink="folHlink"/>
  <p:sldLayoutIdLst>
    <p:sldLayoutId id="2147483671" r:id="rId1"/>
  </p:sldLayoutIdLst>
  <p:transition spd="med">
    <p:fade/>
  </p:transition>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endParaRPr lang="zh-CN" altLang="en-US"/>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307D9317-7C4B-477D-9FCD-CD5482370328}"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EC0B3BC9-7090-482A-AB63-1945A9C9F1E4}" type="slidenum">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Lst>
  <p:transition spd="med">
    <p:fade/>
  </p:transition>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8" Type="http://schemas.openxmlformats.org/officeDocument/2006/relationships/notesSlide" Target="../notesSlides/notesSlide10.xml"/><Relationship Id="rId7" Type="http://schemas.openxmlformats.org/officeDocument/2006/relationships/vmlDrawing" Target="../drawings/vmlDrawing3.vml"/><Relationship Id="rId6" Type="http://schemas.openxmlformats.org/officeDocument/2006/relationships/slideLayout" Target="../slideLayouts/slideLayout44.xml"/><Relationship Id="rId5" Type="http://schemas.openxmlformats.org/officeDocument/2006/relationships/image" Target="../media/image44.wmf"/><Relationship Id="rId4" Type="http://schemas.openxmlformats.org/officeDocument/2006/relationships/oleObject" Target="../embeddings/oleObject7.bin"/><Relationship Id="rId3" Type="http://schemas.openxmlformats.org/officeDocument/2006/relationships/image" Target="../media/image43.wmf"/><Relationship Id="rId2" Type="http://schemas.openxmlformats.org/officeDocument/2006/relationships/oleObject" Target="../embeddings/oleObject6.bin"/><Relationship Id="rId1" Type="http://schemas.openxmlformats.org/officeDocument/2006/relationships/image" Target="../media/image42.png"/></Relationships>
</file>

<file path=ppt/slides/_rels/slide11.xml.rels><?xml version="1.0" encoding="UTF-8" standalone="yes"?>
<Relationships xmlns="http://schemas.openxmlformats.org/package/2006/relationships"><Relationship Id="rId9" Type="http://schemas.openxmlformats.org/officeDocument/2006/relationships/vmlDrawing" Target="../drawings/vmlDrawing4.vml"/><Relationship Id="rId8" Type="http://schemas.openxmlformats.org/officeDocument/2006/relationships/slideLayout" Target="../slideLayouts/slideLayout44.xml"/><Relationship Id="rId7" Type="http://schemas.openxmlformats.org/officeDocument/2006/relationships/image" Target="../media/image48.wmf"/><Relationship Id="rId6" Type="http://schemas.openxmlformats.org/officeDocument/2006/relationships/oleObject" Target="../embeddings/oleObject10.bin"/><Relationship Id="rId5" Type="http://schemas.openxmlformats.org/officeDocument/2006/relationships/image" Target="../media/image47.wmf"/><Relationship Id="rId4" Type="http://schemas.openxmlformats.org/officeDocument/2006/relationships/oleObject" Target="../embeddings/oleObject9.bin"/><Relationship Id="rId3" Type="http://schemas.openxmlformats.org/officeDocument/2006/relationships/image" Target="../media/image46.emf"/><Relationship Id="rId2" Type="http://schemas.openxmlformats.org/officeDocument/2006/relationships/oleObject" Target="../embeddings/oleObject8.bin"/><Relationship Id="rId10" Type="http://schemas.openxmlformats.org/officeDocument/2006/relationships/notesSlide" Target="../notesSlides/notesSlide11.xml"/><Relationship Id="rId1" Type="http://schemas.openxmlformats.org/officeDocument/2006/relationships/image" Target="../media/image45.emf"/></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44.xml"/><Relationship Id="rId1" Type="http://schemas.openxmlformats.org/officeDocument/2006/relationships/image" Target="../media/image49.emf"/></Relationships>
</file>

<file path=ppt/slides/_rels/slide13.xml.rels><?xml version="1.0" encoding="UTF-8" standalone="yes"?>
<Relationships xmlns="http://schemas.openxmlformats.org/package/2006/relationships"><Relationship Id="rId9" Type="http://schemas.openxmlformats.org/officeDocument/2006/relationships/oleObject" Target="../embeddings/oleObject15.bin"/><Relationship Id="rId8" Type="http://schemas.openxmlformats.org/officeDocument/2006/relationships/image" Target="../media/image53.wmf"/><Relationship Id="rId7" Type="http://schemas.openxmlformats.org/officeDocument/2006/relationships/oleObject" Target="../embeddings/oleObject14.bin"/><Relationship Id="rId6" Type="http://schemas.openxmlformats.org/officeDocument/2006/relationships/image" Target="../media/image52.wmf"/><Relationship Id="rId5" Type="http://schemas.openxmlformats.org/officeDocument/2006/relationships/oleObject" Target="../embeddings/oleObject13.bin"/><Relationship Id="rId4" Type="http://schemas.openxmlformats.org/officeDocument/2006/relationships/image" Target="../media/image51.wmf"/><Relationship Id="rId3" Type="http://schemas.openxmlformats.org/officeDocument/2006/relationships/oleObject" Target="../embeddings/oleObject12.bin"/><Relationship Id="rId2" Type="http://schemas.openxmlformats.org/officeDocument/2006/relationships/image" Target="../media/image50.emf"/><Relationship Id="rId13" Type="http://schemas.openxmlformats.org/officeDocument/2006/relationships/notesSlide" Target="../notesSlides/notesSlide13.xml"/><Relationship Id="rId12" Type="http://schemas.openxmlformats.org/officeDocument/2006/relationships/vmlDrawing" Target="../drawings/vmlDrawing5.vml"/><Relationship Id="rId11" Type="http://schemas.openxmlformats.org/officeDocument/2006/relationships/slideLayout" Target="../slideLayouts/slideLayout44.xml"/><Relationship Id="rId10" Type="http://schemas.openxmlformats.org/officeDocument/2006/relationships/image" Target="../media/image54.wmf"/><Relationship Id="rId1" Type="http://schemas.openxmlformats.org/officeDocument/2006/relationships/oleObject" Target="../embeddings/oleObject11.bin"/></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44.xml"/><Relationship Id="rId1" Type="http://schemas.openxmlformats.org/officeDocument/2006/relationships/image" Target="../media/image55.emf"/></Relationships>
</file>

<file path=ppt/slides/_rels/slide15.xml.rels><?xml version="1.0" encoding="UTF-8" standalone="yes"?>
<Relationships xmlns="http://schemas.openxmlformats.org/package/2006/relationships"><Relationship Id="rId8" Type="http://schemas.openxmlformats.org/officeDocument/2006/relationships/notesSlide" Target="../notesSlides/notesSlide15.xml"/><Relationship Id="rId7" Type="http://schemas.openxmlformats.org/officeDocument/2006/relationships/vmlDrawing" Target="../drawings/vmlDrawing6.vml"/><Relationship Id="rId6" Type="http://schemas.openxmlformats.org/officeDocument/2006/relationships/slideLayout" Target="../slideLayouts/slideLayout44.xml"/><Relationship Id="rId5" Type="http://schemas.openxmlformats.org/officeDocument/2006/relationships/image" Target="../media/image58.emf"/><Relationship Id="rId4" Type="http://schemas.openxmlformats.org/officeDocument/2006/relationships/image" Target="../media/image57.wmf"/><Relationship Id="rId3" Type="http://schemas.openxmlformats.org/officeDocument/2006/relationships/oleObject" Target="../embeddings/oleObject17.bin"/><Relationship Id="rId2" Type="http://schemas.openxmlformats.org/officeDocument/2006/relationships/image" Target="../media/image56.emf"/><Relationship Id="rId1" Type="http://schemas.openxmlformats.org/officeDocument/2006/relationships/oleObject" Target="../embeddings/oleObject16.bin"/></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44.xml"/><Relationship Id="rId1" Type="http://schemas.openxmlformats.org/officeDocument/2006/relationships/image" Target="../media/image59.emf"/></Relationships>
</file>

<file path=ppt/slides/_rels/slide17.xml.rels><?xml version="1.0" encoding="UTF-8" standalone="yes"?>
<Relationships xmlns="http://schemas.openxmlformats.org/package/2006/relationships"><Relationship Id="rId7" Type="http://schemas.openxmlformats.org/officeDocument/2006/relationships/notesSlide" Target="../notesSlides/notesSlide17.xml"/><Relationship Id="rId6" Type="http://schemas.openxmlformats.org/officeDocument/2006/relationships/vmlDrawing" Target="../drawings/vmlDrawing7.vml"/><Relationship Id="rId5" Type="http://schemas.openxmlformats.org/officeDocument/2006/relationships/slideLayout" Target="../slideLayouts/slideLayout44.xml"/><Relationship Id="rId4" Type="http://schemas.openxmlformats.org/officeDocument/2006/relationships/image" Target="../media/image61.wmf"/><Relationship Id="rId3" Type="http://schemas.openxmlformats.org/officeDocument/2006/relationships/oleObject" Target="../embeddings/oleObject19.bin"/><Relationship Id="rId2" Type="http://schemas.openxmlformats.org/officeDocument/2006/relationships/image" Target="../media/image60.emf"/><Relationship Id="rId1" Type="http://schemas.openxmlformats.org/officeDocument/2006/relationships/oleObject" Target="../embeddings/oleObject18.bin"/></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44.xml"/><Relationship Id="rId1" Type="http://schemas.openxmlformats.org/officeDocument/2006/relationships/image" Target="../media/image62.emf"/></Relationships>
</file>

<file path=ppt/slides/_rels/slide19.xml.rels><?xml version="1.0" encoding="UTF-8" standalone="yes"?>
<Relationships xmlns="http://schemas.openxmlformats.org/package/2006/relationships"><Relationship Id="rId6" Type="http://schemas.openxmlformats.org/officeDocument/2006/relationships/notesSlide" Target="../notesSlides/notesSlide19.xml"/><Relationship Id="rId5" Type="http://schemas.openxmlformats.org/officeDocument/2006/relationships/vmlDrawing" Target="../drawings/vmlDrawing8.vml"/><Relationship Id="rId4" Type="http://schemas.openxmlformats.org/officeDocument/2006/relationships/slideLayout" Target="../slideLayouts/slideLayout44.xml"/><Relationship Id="rId3" Type="http://schemas.openxmlformats.org/officeDocument/2006/relationships/image" Target="../media/image64.emf"/><Relationship Id="rId2" Type="http://schemas.openxmlformats.org/officeDocument/2006/relationships/oleObject" Target="../embeddings/oleObject20.bin"/><Relationship Id="rId1" Type="http://schemas.openxmlformats.org/officeDocument/2006/relationships/image" Target="../media/image63.emf"/></Relationships>
</file>

<file path=ppt/slides/_rels/slide2.xml.rels><?xml version="1.0" encoding="UTF-8" standalone="yes"?>
<Relationships xmlns="http://schemas.openxmlformats.org/package/2006/relationships"><Relationship Id="rId9" Type="http://schemas.openxmlformats.org/officeDocument/2006/relationships/tags" Target="../tags/tag18.xml"/><Relationship Id="rId8" Type="http://schemas.openxmlformats.org/officeDocument/2006/relationships/tags" Target="../tags/tag17.xml"/><Relationship Id="rId7" Type="http://schemas.openxmlformats.org/officeDocument/2006/relationships/tags" Target="../tags/tag16.xml"/><Relationship Id="rId6" Type="http://schemas.openxmlformats.org/officeDocument/2006/relationships/tags" Target="../tags/tag15.xml"/><Relationship Id="rId5" Type="http://schemas.openxmlformats.org/officeDocument/2006/relationships/tags" Target="../tags/tag14.xml"/><Relationship Id="rId4" Type="http://schemas.openxmlformats.org/officeDocument/2006/relationships/tags" Target="../tags/tag13.xml"/><Relationship Id="rId3" Type="http://schemas.openxmlformats.org/officeDocument/2006/relationships/tags" Target="../tags/tag12.xml"/><Relationship Id="rId22" Type="http://schemas.openxmlformats.org/officeDocument/2006/relationships/notesSlide" Target="../notesSlides/notesSlide2.xml"/><Relationship Id="rId21" Type="http://schemas.openxmlformats.org/officeDocument/2006/relationships/slideLayout" Target="../slideLayouts/slideLayout24.xml"/><Relationship Id="rId20" Type="http://schemas.openxmlformats.org/officeDocument/2006/relationships/tags" Target="../tags/tag29.xml"/><Relationship Id="rId2" Type="http://schemas.openxmlformats.org/officeDocument/2006/relationships/tags" Target="../tags/tag11.xml"/><Relationship Id="rId19" Type="http://schemas.openxmlformats.org/officeDocument/2006/relationships/tags" Target="../tags/tag28.xml"/><Relationship Id="rId18" Type="http://schemas.openxmlformats.org/officeDocument/2006/relationships/tags" Target="../tags/tag27.xml"/><Relationship Id="rId17" Type="http://schemas.openxmlformats.org/officeDocument/2006/relationships/tags" Target="../tags/tag26.xml"/><Relationship Id="rId16" Type="http://schemas.openxmlformats.org/officeDocument/2006/relationships/tags" Target="../tags/tag25.xml"/><Relationship Id="rId15" Type="http://schemas.openxmlformats.org/officeDocument/2006/relationships/tags" Target="../tags/tag24.xml"/><Relationship Id="rId14" Type="http://schemas.openxmlformats.org/officeDocument/2006/relationships/tags" Target="../tags/tag23.xml"/><Relationship Id="rId13" Type="http://schemas.openxmlformats.org/officeDocument/2006/relationships/tags" Target="../tags/tag22.xml"/><Relationship Id="rId12" Type="http://schemas.openxmlformats.org/officeDocument/2006/relationships/tags" Target="../tags/tag21.xml"/><Relationship Id="rId11" Type="http://schemas.openxmlformats.org/officeDocument/2006/relationships/tags" Target="../tags/tag20.xml"/><Relationship Id="rId10" Type="http://schemas.openxmlformats.org/officeDocument/2006/relationships/tags" Target="../tags/tag19.xml"/><Relationship Id="rId1" Type="http://schemas.openxmlformats.org/officeDocument/2006/relationships/tags" Target="../tags/tag10.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44.xml"/><Relationship Id="rId1" Type="http://schemas.openxmlformats.org/officeDocument/2006/relationships/image" Target="../media/image65.emf"/></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5.xml"/><Relationship Id="rId1" Type="http://schemas.openxmlformats.org/officeDocument/2006/relationships/chart" Target="../charts/chart4.xml"/></Relationships>
</file>

<file path=ppt/slides/_rels/slide22.xml.rels><?xml version="1.0" encoding="UTF-8" standalone="yes"?>
<Relationships xmlns="http://schemas.openxmlformats.org/package/2006/relationships"><Relationship Id="rId5" Type="http://schemas.openxmlformats.org/officeDocument/2006/relationships/notesSlide" Target="../notesSlides/notesSlide22.xml"/><Relationship Id="rId4" Type="http://schemas.openxmlformats.org/officeDocument/2006/relationships/vmlDrawing" Target="../drawings/vmlDrawing9.vml"/><Relationship Id="rId3" Type="http://schemas.openxmlformats.org/officeDocument/2006/relationships/slideLayout" Target="../slideLayouts/slideLayout44.xml"/><Relationship Id="rId2" Type="http://schemas.openxmlformats.org/officeDocument/2006/relationships/image" Target="../media/image66.emf"/><Relationship Id="rId1" Type="http://schemas.openxmlformats.org/officeDocument/2006/relationships/oleObject" Target="../embeddings/oleObject21.bin"/></Relationships>
</file>

<file path=ppt/slides/_rels/slide23.xml.rels><?xml version="1.0" encoding="UTF-8" standalone="yes"?>
<Relationships xmlns="http://schemas.openxmlformats.org/package/2006/relationships"><Relationship Id="rId8" Type="http://schemas.openxmlformats.org/officeDocument/2006/relationships/notesSlide" Target="../notesSlides/notesSlide23.xml"/><Relationship Id="rId7" Type="http://schemas.openxmlformats.org/officeDocument/2006/relationships/vmlDrawing" Target="../drawings/vmlDrawing10.vml"/><Relationship Id="rId6" Type="http://schemas.openxmlformats.org/officeDocument/2006/relationships/slideLayout" Target="../slideLayouts/slideLayout44.xml"/><Relationship Id="rId5" Type="http://schemas.openxmlformats.org/officeDocument/2006/relationships/image" Target="../media/image68.png"/><Relationship Id="rId4" Type="http://schemas.openxmlformats.org/officeDocument/2006/relationships/tags" Target="../tags/tag31.xml"/><Relationship Id="rId3" Type="http://schemas.openxmlformats.org/officeDocument/2006/relationships/tags" Target="../tags/tag30.xml"/><Relationship Id="rId2" Type="http://schemas.openxmlformats.org/officeDocument/2006/relationships/image" Target="../media/image67.emf"/><Relationship Id="rId1" Type="http://schemas.openxmlformats.org/officeDocument/2006/relationships/oleObject" Target="../embeddings/oleObject22.bin"/></Relationships>
</file>

<file path=ppt/slides/_rels/slide24.xml.rels><?xml version="1.0" encoding="UTF-8" standalone="yes"?>
<Relationships xmlns="http://schemas.openxmlformats.org/package/2006/relationships"><Relationship Id="rId9" Type="http://schemas.openxmlformats.org/officeDocument/2006/relationships/notesSlide" Target="../notesSlides/notesSlide24.xml"/><Relationship Id="rId8" Type="http://schemas.openxmlformats.org/officeDocument/2006/relationships/vmlDrawing" Target="../drawings/vmlDrawing11.vml"/><Relationship Id="rId7" Type="http://schemas.openxmlformats.org/officeDocument/2006/relationships/slideLayout" Target="../slideLayouts/slideLayout44.xml"/><Relationship Id="rId6" Type="http://schemas.openxmlformats.org/officeDocument/2006/relationships/image" Target="../media/image72.wmf"/><Relationship Id="rId5" Type="http://schemas.openxmlformats.org/officeDocument/2006/relationships/oleObject" Target="../embeddings/oleObject24.bin"/><Relationship Id="rId4" Type="http://schemas.openxmlformats.org/officeDocument/2006/relationships/image" Target="../media/image71.wmf"/><Relationship Id="rId3" Type="http://schemas.openxmlformats.org/officeDocument/2006/relationships/oleObject" Target="../embeddings/oleObject23.bin"/><Relationship Id="rId2" Type="http://schemas.openxmlformats.org/officeDocument/2006/relationships/image" Target="../media/image70.png"/><Relationship Id="rId1" Type="http://schemas.openxmlformats.org/officeDocument/2006/relationships/image" Target="../media/image69.png"/></Relationships>
</file>

<file path=ppt/slides/_rels/slide25.xml.rels><?xml version="1.0" encoding="UTF-8" standalone="yes"?>
<Relationships xmlns="http://schemas.openxmlformats.org/package/2006/relationships"><Relationship Id="rId6" Type="http://schemas.openxmlformats.org/officeDocument/2006/relationships/notesSlide" Target="../notesSlides/notesSlide25.xml"/><Relationship Id="rId5" Type="http://schemas.openxmlformats.org/officeDocument/2006/relationships/slideLayout" Target="../slideLayouts/slideLayout44.xml"/><Relationship Id="rId4" Type="http://schemas.openxmlformats.org/officeDocument/2006/relationships/image" Target="../media/image74.png"/><Relationship Id="rId3" Type="http://schemas.openxmlformats.org/officeDocument/2006/relationships/tags" Target="../tags/tag33.xml"/><Relationship Id="rId2" Type="http://schemas.openxmlformats.org/officeDocument/2006/relationships/tags" Target="../tags/tag32.xml"/><Relationship Id="rId1" Type="http://schemas.openxmlformats.org/officeDocument/2006/relationships/image" Target="../media/image73.emf"/></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5.xml"/><Relationship Id="rId1" Type="http://schemas.openxmlformats.org/officeDocument/2006/relationships/chart" Target="../charts/chart5.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44.xml"/><Relationship Id="rId1" Type="http://schemas.openxmlformats.org/officeDocument/2006/relationships/image" Target="../media/image75.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5.xml"/><Relationship Id="rId1" Type="http://schemas.openxmlformats.org/officeDocument/2006/relationships/chart" Target="../charts/char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4.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5.xml"/><Relationship Id="rId1" Type="http://schemas.openxmlformats.org/officeDocument/2006/relationships/chart" Target="../charts/char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4.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5.xml"/><Relationship Id="rId1" Type="http://schemas.openxmlformats.org/officeDocument/2006/relationships/chart" Target="../charts/chart3.xml"/></Relationships>
</file>

<file path=ppt/slides/_rels/slide8.xml.rels><?xml version="1.0" encoding="UTF-8" standalone="yes"?>
<Relationships xmlns="http://schemas.openxmlformats.org/package/2006/relationships"><Relationship Id="rId9" Type="http://schemas.openxmlformats.org/officeDocument/2006/relationships/notesSlide" Target="../notesSlides/notesSlide8.xml"/><Relationship Id="rId8" Type="http://schemas.openxmlformats.org/officeDocument/2006/relationships/vmlDrawing" Target="../drawings/vmlDrawing1.vml"/><Relationship Id="rId7" Type="http://schemas.openxmlformats.org/officeDocument/2006/relationships/slideLayout" Target="../slideLayouts/slideLayout44.xml"/><Relationship Id="rId6" Type="http://schemas.openxmlformats.org/officeDocument/2006/relationships/image" Target="../media/image39.wmf"/><Relationship Id="rId5" Type="http://schemas.openxmlformats.org/officeDocument/2006/relationships/oleObject" Target="../embeddings/oleObject3.bin"/><Relationship Id="rId4" Type="http://schemas.openxmlformats.org/officeDocument/2006/relationships/image" Target="../media/image38.emf"/><Relationship Id="rId3" Type="http://schemas.openxmlformats.org/officeDocument/2006/relationships/oleObject" Target="../embeddings/oleObject2.bin"/><Relationship Id="rId2" Type="http://schemas.openxmlformats.org/officeDocument/2006/relationships/image" Target="../media/image37.emf"/><Relationship Id="rId1" Type="http://schemas.openxmlformats.org/officeDocument/2006/relationships/oleObject" Target="../embeddings/oleObject1.bin"/></Relationships>
</file>

<file path=ppt/slides/_rels/slide9.xml.rels><?xml version="1.0" encoding="UTF-8" standalone="yes"?>
<Relationships xmlns="http://schemas.openxmlformats.org/package/2006/relationships"><Relationship Id="rId7" Type="http://schemas.openxmlformats.org/officeDocument/2006/relationships/notesSlide" Target="../notesSlides/notesSlide9.xml"/><Relationship Id="rId6" Type="http://schemas.openxmlformats.org/officeDocument/2006/relationships/vmlDrawing" Target="../drawings/vmlDrawing2.vml"/><Relationship Id="rId5" Type="http://schemas.openxmlformats.org/officeDocument/2006/relationships/slideLayout" Target="../slideLayouts/slideLayout44.xml"/><Relationship Id="rId4" Type="http://schemas.openxmlformats.org/officeDocument/2006/relationships/image" Target="../media/image41.emf"/><Relationship Id="rId3" Type="http://schemas.openxmlformats.org/officeDocument/2006/relationships/oleObject" Target="../embeddings/oleObject5.bin"/><Relationship Id="rId2" Type="http://schemas.openxmlformats.org/officeDocument/2006/relationships/image" Target="../media/image40.wmf"/><Relationship Id="rId1" Type="http://schemas.openxmlformats.org/officeDocument/2006/relationships/oleObject" Target="../embeddings/oleObject4.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p:nvPr/>
        </p:nvSpPr>
        <p:spPr>
          <a:xfrm>
            <a:off x="803276" y="4286889"/>
            <a:ext cx="10585448" cy="892503"/>
          </a:xfrm>
          <a:prstGeom prst="rect">
            <a:avLst/>
          </a:prstGeom>
        </p:spPr>
        <p:txBody>
          <a:bodyPr tIns="0" bIns="0" anchor="ctr" anchorCtr="0">
            <a:norm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pPr algn="ctr"/>
            <a:r>
              <a:rPr lang="en-US" altLang="zh-CN" sz="4000" b="1" dirty="0"/>
              <a:t>基于FPGA的GFSK信号解调算法设计和实现</a:t>
            </a:r>
            <a:endParaRPr lang="en-US" altLang="zh-CN" sz="4000" b="1" dirty="0"/>
          </a:p>
        </p:txBody>
      </p:sp>
      <p:sp>
        <p:nvSpPr>
          <p:cNvPr id="7" name="副标题 2"/>
          <p:cNvSpPr txBox="1"/>
          <p:nvPr/>
        </p:nvSpPr>
        <p:spPr>
          <a:xfrm>
            <a:off x="803276" y="4972427"/>
            <a:ext cx="10585448" cy="508452"/>
          </a:xfrm>
          <a:prstGeom prst="rect">
            <a:avLst/>
          </a:prstGeom>
        </p:spPr>
        <p:txBody>
          <a:bodyPr anchor="ctr" anchorCtr="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zh-CN" sz="1800" dirty="0">
                <a:solidFill>
                  <a:schemeClr val="accent3"/>
                </a:solidFill>
              </a:rPr>
              <a:t>Design and Implementation of GFSK Demodulation Algorithm on FPGA</a:t>
            </a:r>
            <a:endParaRPr lang="en-US" altLang="zh-CN" sz="1800" dirty="0">
              <a:solidFill>
                <a:schemeClr val="accent3"/>
              </a:solidFill>
            </a:endParaRPr>
          </a:p>
        </p:txBody>
      </p:sp>
      <p:sp>
        <p:nvSpPr>
          <p:cNvPr id="8" name="文本占位符 34"/>
          <p:cNvSpPr txBox="1"/>
          <p:nvPr/>
        </p:nvSpPr>
        <p:spPr>
          <a:xfrm>
            <a:off x="803275" y="5500576"/>
            <a:ext cx="10585450" cy="595123"/>
          </a:xfrm>
          <a:prstGeom prst="rect">
            <a:avLst/>
          </a:prstGeom>
        </p:spPr>
        <p:txBody>
          <a:bodyPr lIns="72000" tIns="0" rIns="72000" bIns="0" anchor="ctr" anchorCtr="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zh-CN" altLang="en-US" sz="1800" dirty="0">
                <a:solidFill>
                  <a:schemeClr val="tx1">
                    <a:lumMod val="75000"/>
                    <a:lumOff val="25000"/>
                  </a:schemeClr>
                </a:solidFill>
              </a:rPr>
              <a:t>答辩人：王润言       导　师：</a:t>
            </a:r>
            <a:r>
              <a:rPr lang="zh-CN" altLang="en-US" sz="1800" dirty="0">
                <a:solidFill>
                  <a:schemeClr val="tx1">
                    <a:lumMod val="75000"/>
                    <a:lumOff val="25000"/>
                  </a:schemeClr>
                </a:solidFill>
              </a:rPr>
              <a:t>王华      时间：</a:t>
            </a:r>
            <a:fld id="{FAA7561E-A48D-4E03-84F4-488CDA95D192}" type="datetime1">
              <a:rPr lang="zh-CN" altLang="en-US" sz="1800" smtClean="0">
                <a:solidFill>
                  <a:schemeClr val="tx1">
                    <a:lumMod val="75000"/>
                    <a:lumOff val="25000"/>
                  </a:schemeClr>
                </a:solidFill>
              </a:rPr>
            </a:fld>
            <a:endParaRPr lang="zh-CN" altLang="en-US" sz="1800" dirty="0">
              <a:solidFill>
                <a:schemeClr val="tx1">
                  <a:lumMod val="75000"/>
                  <a:lumOff val="25000"/>
                </a:schemeClr>
              </a:solidFill>
            </a:endParaRPr>
          </a:p>
        </p:txBody>
      </p:sp>
    </p:spTree>
  </p:cSld>
  <p:clrMapOvr>
    <a:masterClrMapping/>
  </p:clrMapOvr>
  <p:transition spd="med">
    <p:pull/>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a:xfrm>
            <a:off x="749863" y="250055"/>
            <a:ext cx="8643848" cy="478155"/>
          </a:xfrm>
        </p:spPr>
        <p:txBody>
          <a:bodyPr/>
          <a:lstStyle/>
          <a:p>
            <a:r>
              <a:rPr lang="zh-CN" altLang="en-US" dirty="0"/>
              <a:t>研究方案设计与实现</a:t>
            </a:r>
            <a:endParaRPr lang="zh-CN" altLang="en-US" dirty="0"/>
          </a:p>
        </p:txBody>
      </p:sp>
      <p:sp>
        <p:nvSpPr>
          <p:cNvPr id="8" name="文本框 7"/>
          <p:cNvSpPr txBox="1"/>
          <p:nvPr/>
        </p:nvSpPr>
        <p:spPr>
          <a:xfrm>
            <a:off x="1082040" y="1029335"/>
            <a:ext cx="3662045" cy="680720"/>
          </a:xfrm>
          <a:prstGeom prst="rect">
            <a:avLst/>
          </a:prstGeom>
          <a:noFill/>
        </p:spPr>
        <p:txBody>
          <a:bodyPr wrap="square" rtlCol="0">
            <a:noAutofit/>
          </a:bodyPr>
          <a:p>
            <a:pPr marL="342900" indent="-342900" algn="just">
              <a:lnSpc>
                <a:spcPct val="130000"/>
              </a:lnSpc>
              <a:spcBef>
                <a:spcPts val="600"/>
              </a:spcBef>
              <a:spcAft>
                <a:spcPts val="600"/>
              </a:spcAft>
              <a:buClr>
                <a:srgbClr val="006C39"/>
              </a:buClr>
              <a:buFont typeface="Wingdings" panose="05000000000000000000" pitchFamily="2" charset="2"/>
              <a:buChar char="n"/>
              <a:defRPr/>
            </a:pPr>
            <a:r>
              <a:rPr lang="zh-CN" altLang="en-US" sz="2400" dirty="0">
                <a:solidFill>
                  <a:prstClr val="black"/>
                </a:solidFill>
                <a:latin typeface="Times New Roman" panose="02020603050405020304" charset="0"/>
                <a:cs typeface="Times New Roman" panose="02020603050405020304" charset="0"/>
              </a:rPr>
              <a:t>突发</a:t>
            </a:r>
            <a:r>
              <a:rPr lang="en-US" altLang="zh-CN" sz="2400" dirty="0">
                <a:solidFill>
                  <a:prstClr val="black"/>
                </a:solidFill>
                <a:latin typeface="Times New Roman" panose="02020603050405020304" charset="0"/>
                <a:cs typeface="Times New Roman" panose="02020603050405020304" charset="0"/>
              </a:rPr>
              <a:t>GFSK</a:t>
            </a:r>
            <a:r>
              <a:rPr lang="zh-CN" altLang="en-US" sz="2400" dirty="0">
                <a:solidFill>
                  <a:prstClr val="black"/>
                </a:solidFill>
                <a:latin typeface="Times New Roman" panose="02020603050405020304" charset="0"/>
                <a:cs typeface="Times New Roman" panose="02020603050405020304" charset="0"/>
              </a:rPr>
              <a:t>信号帧格式</a:t>
            </a:r>
            <a:endParaRPr lang="zh-CN" altLang="en-US" sz="2400" dirty="0">
              <a:solidFill>
                <a:prstClr val="black"/>
              </a:solidFill>
              <a:latin typeface="Times New Roman" panose="02020603050405020304" charset="0"/>
              <a:cs typeface="Times New Roman" panose="02020603050405020304" charset="0"/>
            </a:endParaRPr>
          </a:p>
        </p:txBody>
      </p:sp>
      <p:pic>
        <p:nvPicPr>
          <p:cNvPr id="4" name="图片 9"/>
          <p:cNvPicPr>
            <a:picLocks noChangeAspect="1"/>
          </p:cNvPicPr>
          <p:nvPr/>
        </p:nvPicPr>
        <p:blipFill>
          <a:blip r:embed="rId1">
            <a:grayscl/>
          </a:blip>
          <a:stretch>
            <a:fillRect/>
          </a:stretch>
        </p:blipFill>
        <p:spPr>
          <a:xfrm>
            <a:off x="1703070" y="1710055"/>
            <a:ext cx="8785860" cy="1236980"/>
          </a:xfrm>
          <a:prstGeom prst="rect">
            <a:avLst/>
          </a:prstGeom>
          <a:noFill/>
          <a:ln>
            <a:noFill/>
          </a:ln>
        </p:spPr>
      </p:pic>
      <p:sp>
        <p:nvSpPr>
          <p:cNvPr id="3" name="文本框 2"/>
          <p:cNvSpPr txBox="1"/>
          <p:nvPr/>
        </p:nvSpPr>
        <p:spPr>
          <a:xfrm>
            <a:off x="1082040" y="3097530"/>
            <a:ext cx="6387465" cy="680720"/>
          </a:xfrm>
          <a:prstGeom prst="rect">
            <a:avLst/>
          </a:prstGeom>
          <a:noFill/>
        </p:spPr>
        <p:txBody>
          <a:bodyPr wrap="square" rtlCol="0">
            <a:noAutofit/>
          </a:bodyPr>
          <a:p>
            <a:pPr marL="342900" indent="-342900" algn="just">
              <a:lnSpc>
                <a:spcPct val="130000"/>
              </a:lnSpc>
              <a:spcBef>
                <a:spcPts val="600"/>
              </a:spcBef>
              <a:spcAft>
                <a:spcPts val="600"/>
              </a:spcAft>
              <a:buClr>
                <a:srgbClr val="006C39"/>
              </a:buClr>
              <a:buFont typeface="Wingdings" panose="05000000000000000000" pitchFamily="2" charset="2"/>
              <a:buChar char="n"/>
              <a:defRPr/>
            </a:pPr>
            <a:r>
              <a:rPr lang="zh-CN" altLang="en-US" sz="2400" dirty="0">
                <a:solidFill>
                  <a:prstClr val="black"/>
                </a:solidFill>
                <a:latin typeface="Times New Roman" panose="02020603050405020304" charset="0"/>
                <a:cs typeface="Times New Roman" panose="02020603050405020304" charset="0"/>
              </a:rPr>
              <a:t>前导码特性：前导码共轭相乘的结果为常数</a:t>
            </a:r>
            <a:endParaRPr lang="zh-CN" altLang="en-US" sz="2400" dirty="0">
              <a:solidFill>
                <a:prstClr val="black"/>
              </a:solidFill>
              <a:latin typeface="Times New Roman" panose="02020603050405020304" charset="0"/>
              <a:cs typeface="Times New Roman" panose="02020603050405020304" charset="0"/>
            </a:endParaRPr>
          </a:p>
        </p:txBody>
      </p:sp>
      <p:graphicFrame>
        <p:nvGraphicFramePr>
          <p:cNvPr id="2" name="对象 -2147482536"/>
          <p:cNvGraphicFramePr>
            <a:graphicFrameLocks noChangeAspect="1"/>
          </p:cNvGraphicFramePr>
          <p:nvPr/>
        </p:nvGraphicFramePr>
        <p:xfrm>
          <a:off x="7469505" y="3079750"/>
          <a:ext cx="4087495" cy="832485"/>
        </p:xfrm>
        <a:graphic>
          <a:graphicData uri="http://schemas.openxmlformats.org/presentationml/2006/ole">
            <mc:AlternateContent xmlns:mc="http://schemas.openxmlformats.org/markup-compatibility/2006">
              <mc:Choice xmlns:v="urn:schemas-microsoft-com:vml" Requires="v">
                <p:oleObj spid="_x0000_s3076" name="" r:id="rId2" imgW="2133600" imgH="431800" progId="Equation.KSEE3">
                  <p:embed/>
                </p:oleObj>
              </mc:Choice>
              <mc:Fallback>
                <p:oleObj name="" r:id="rId2" imgW="2133600" imgH="431800" progId="Equation.KSEE3">
                  <p:embed/>
                  <p:pic>
                    <p:nvPicPr>
                      <p:cNvPr id="0" name="图片 3075"/>
                      <p:cNvPicPr/>
                      <p:nvPr/>
                    </p:nvPicPr>
                    <p:blipFill>
                      <a:blip r:embed="rId3"/>
                      <a:stretch>
                        <a:fillRect/>
                      </a:stretch>
                    </p:blipFill>
                    <p:spPr>
                      <a:xfrm>
                        <a:off x="7469505" y="3079750"/>
                        <a:ext cx="4087495" cy="832485"/>
                      </a:xfrm>
                      <a:prstGeom prst="rect">
                        <a:avLst/>
                      </a:prstGeom>
                      <a:noFill/>
                      <a:ln w="38100">
                        <a:noFill/>
                        <a:miter/>
                      </a:ln>
                    </p:spPr>
                  </p:pic>
                </p:oleObj>
              </mc:Fallback>
            </mc:AlternateContent>
          </a:graphicData>
        </a:graphic>
      </p:graphicFrame>
      <p:sp>
        <p:nvSpPr>
          <p:cNvPr id="11" name="文本框 10"/>
          <p:cNvSpPr txBox="1"/>
          <p:nvPr/>
        </p:nvSpPr>
        <p:spPr>
          <a:xfrm>
            <a:off x="1082040" y="4045585"/>
            <a:ext cx="8683625" cy="680720"/>
          </a:xfrm>
          <a:prstGeom prst="rect">
            <a:avLst/>
          </a:prstGeom>
          <a:noFill/>
        </p:spPr>
        <p:txBody>
          <a:bodyPr wrap="square" rtlCol="0">
            <a:noAutofit/>
          </a:bodyPr>
          <a:p>
            <a:pPr marL="342900" indent="-342900" algn="just">
              <a:lnSpc>
                <a:spcPct val="130000"/>
              </a:lnSpc>
              <a:spcBef>
                <a:spcPts val="600"/>
              </a:spcBef>
              <a:spcAft>
                <a:spcPts val="600"/>
              </a:spcAft>
              <a:buClr>
                <a:srgbClr val="006C39"/>
              </a:buClr>
              <a:buFont typeface="Wingdings" panose="05000000000000000000" pitchFamily="2" charset="2"/>
              <a:buChar char="n"/>
              <a:defRPr/>
            </a:pPr>
            <a:r>
              <a:rPr lang="zh-CN" altLang="en-US" sz="2400" dirty="0">
                <a:solidFill>
                  <a:prstClr val="black"/>
                </a:solidFill>
                <a:latin typeface="Times New Roman" panose="02020603050405020304" charset="0"/>
                <a:cs typeface="Times New Roman" panose="02020603050405020304" charset="0"/>
              </a:rPr>
              <a:t>同步字特性：相关性高，适用于通过相关计算进行字段匹配</a:t>
            </a:r>
            <a:endParaRPr lang="zh-CN" altLang="en-US" sz="2400" dirty="0">
              <a:solidFill>
                <a:prstClr val="black"/>
              </a:solidFill>
              <a:latin typeface="Times New Roman" panose="02020603050405020304" charset="0"/>
              <a:cs typeface="Times New Roman" panose="02020603050405020304" charset="0"/>
            </a:endParaRPr>
          </a:p>
        </p:txBody>
      </p:sp>
      <p:sp>
        <p:nvSpPr>
          <p:cNvPr id="12" name="文本框 11"/>
          <p:cNvSpPr txBox="1"/>
          <p:nvPr/>
        </p:nvSpPr>
        <p:spPr>
          <a:xfrm>
            <a:off x="1082040" y="4993640"/>
            <a:ext cx="4273550" cy="680720"/>
          </a:xfrm>
          <a:prstGeom prst="rect">
            <a:avLst/>
          </a:prstGeom>
          <a:noFill/>
        </p:spPr>
        <p:txBody>
          <a:bodyPr wrap="square" rtlCol="0">
            <a:noAutofit/>
          </a:bodyPr>
          <a:p>
            <a:pPr marL="342900" indent="-342900" algn="just">
              <a:lnSpc>
                <a:spcPct val="130000"/>
              </a:lnSpc>
              <a:spcBef>
                <a:spcPts val="600"/>
              </a:spcBef>
              <a:spcAft>
                <a:spcPts val="600"/>
              </a:spcAft>
              <a:buClr>
                <a:srgbClr val="006C39"/>
              </a:buClr>
              <a:buFont typeface="Wingdings" panose="05000000000000000000" pitchFamily="2" charset="2"/>
              <a:buChar char="n"/>
              <a:defRPr/>
            </a:pPr>
            <a:r>
              <a:rPr lang="en-US" altLang="zh-CN" sz="2400" dirty="0">
                <a:solidFill>
                  <a:prstClr val="black"/>
                </a:solidFill>
                <a:latin typeface="Times New Roman" panose="02020603050405020304" charset="0"/>
                <a:cs typeface="Times New Roman" panose="02020603050405020304" charset="0"/>
              </a:rPr>
              <a:t>CRC</a:t>
            </a:r>
            <a:r>
              <a:rPr lang="zh-CN" altLang="en-US" sz="2400" dirty="0">
                <a:solidFill>
                  <a:prstClr val="black"/>
                </a:solidFill>
                <a:latin typeface="Times New Roman" panose="02020603050405020304" charset="0"/>
                <a:cs typeface="Times New Roman" panose="02020603050405020304" charset="0"/>
              </a:rPr>
              <a:t>校验：</a:t>
            </a:r>
            <a:r>
              <a:rPr lang="en-US" altLang="zh-CN" sz="2400" dirty="0">
                <a:solidFill>
                  <a:prstClr val="black"/>
                </a:solidFill>
                <a:latin typeface="Times New Roman" panose="02020603050405020304" charset="0"/>
                <a:cs typeface="Times New Roman" panose="02020603050405020304" charset="0"/>
              </a:rPr>
              <a:t>CRC</a:t>
            </a:r>
            <a:r>
              <a:rPr lang="zh-CN" altLang="en-US" sz="2400" dirty="0">
                <a:solidFill>
                  <a:prstClr val="black"/>
                </a:solidFill>
                <a:latin typeface="Times New Roman" panose="02020603050405020304" charset="0"/>
                <a:cs typeface="Times New Roman" panose="02020603050405020304" charset="0"/>
              </a:rPr>
              <a:t>码生成式：</a:t>
            </a:r>
            <a:endParaRPr lang="zh-CN" altLang="en-US" sz="2400" dirty="0">
              <a:solidFill>
                <a:prstClr val="black"/>
              </a:solidFill>
              <a:latin typeface="Times New Roman" panose="02020603050405020304" charset="0"/>
              <a:cs typeface="Times New Roman" panose="02020603050405020304" charset="0"/>
            </a:endParaRPr>
          </a:p>
        </p:txBody>
      </p:sp>
      <p:graphicFrame>
        <p:nvGraphicFramePr>
          <p:cNvPr id="5" name="对象 -2147482532"/>
          <p:cNvGraphicFramePr>
            <a:graphicFrameLocks noChangeAspect="1"/>
          </p:cNvGraphicFramePr>
          <p:nvPr/>
        </p:nvGraphicFramePr>
        <p:xfrm>
          <a:off x="5182235" y="4993640"/>
          <a:ext cx="3526155" cy="556895"/>
        </p:xfrm>
        <a:graphic>
          <a:graphicData uri="http://schemas.openxmlformats.org/presentationml/2006/ole">
            <mc:AlternateContent xmlns:mc="http://schemas.openxmlformats.org/markup-compatibility/2006">
              <mc:Choice xmlns:v="urn:schemas-microsoft-com:vml" Requires="v">
                <p:oleObj spid="_x0000_s13" name="" r:id="rId4" imgW="1447800" imgH="228600" progId="Equation.KSEE3">
                  <p:embed/>
                </p:oleObj>
              </mc:Choice>
              <mc:Fallback>
                <p:oleObj name="" r:id="rId4" imgW="1447800" imgH="228600" progId="Equation.KSEE3">
                  <p:embed/>
                  <p:pic>
                    <p:nvPicPr>
                      <p:cNvPr id="0" name="图片 12"/>
                      <p:cNvPicPr/>
                      <p:nvPr/>
                    </p:nvPicPr>
                    <p:blipFill>
                      <a:blip r:embed="rId5"/>
                      <a:stretch>
                        <a:fillRect/>
                      </a:stretch>
                    </p:blipFill>
                    <p:spPr>
                      <a:xfrm>
                        <a:off x="5182235" y="4993640"/>
                        <a:ext cx="3526155" cy="556895"/>
                      </a:xfrm>
                      <a:prstGeom prst="rect">
                        <a:avLst/>
                      </a:prstGeom>
                      <a:noFill/>
                      <a:ln w="38100">
                        <a:noFill/>
                        <a:miter/>
                      </a:ln>
                    </p:spPr>
                  </p:pic>
                </p:oleObj>
              </mc:Fallback>
            </mc:AlternateContent>
          </a:graphicData>
        </a:graphic>
      </p:graphicFrame>
    </p:spTree>
  </p:cSld>
  <p:clrMapOvr>
    <a:masterClrMapping/>
  </p:clrMapOvr>
  <p:transition spd="med">
    <p:pull/>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a:xfrm>
            <a:off x="749863" y="250055"/>
            <a:ext cx="8643848" cy="478155"/>
          </a:xfrm>
        </p:spPr>
        <p:txBody>
          <a:bodyPr/>
          <a:lstStyle/>
          <a:p>
            <a:r>
              <a:rPr lang="zh-CN" altLang="en-US" dirty="0"/>
              <a:t>研究方案设计与</a:t>
            </a:r>
            <a:r>
              <a:rPr dirty="0">
                <a:sym typeface="+mn-ea"/>
              </a:rPr>
              <a:t>仿真</a:t>
            </a:r>
            <a:endParaRPr lang="zh-CN" altLang="en-US" dirty="0"/>
          </a:p>
        </p:txBody>
      </p:sp>
      <p:sp>
        <p:nvSpPr>
          <p:cNvPr id="52" name="文本框 51"/>
          <p:cNvSpPr txBox="1"/>
          <p:nvPr/>
        </p:nvSpPr>
        <p:spPr>
          <a:xfrm>
            <a:off x="1082040" y="1029335"/>
            <a:ext cx="5737860" cy="680720"/>
          </a:xfrm>
          <a:prstGeom prst="rect">
            <a:avLst/>
          </a:prstGeom>
          <a:noFill/>
        </p:spPr>
        <p:txBody>
          <a:bodyPr wrap="square" rtlCol="0">
            <a:noAutofit/>
          </a:bodyPr>
          <a:p>
            <a:pPr marL="342900" indent="-342900" algn="just">
              <a:lnSpc>
                <a:spcPct val="130000"/>
              </a:lnSpc>
              <a:spcBef>
                <a:spcPts val="600"/>
              </a:spcBef>
              <a:spcAft>
                <a:spcPts val="600"/>
              </a:spcAft>
              <a:buClr>
                <a:srgbClr val="006C39"/>
              </a:buClr>
              <a:buFont typeface="Wingdings" panose="05000000000000000000" pitchFamily="2" charset="2"/>
              <a:buChar char="n"/>
              <a:defRPr/>
            </a:pPr>
            <a:r>
              <a:rPr lang="zh-CN" altLang="en-US" sz="2400" dirty="0">
                <a:solidFill>
                  <a:prstClr val="black"/>
                </a:solidFill>
                <a:latin typeface="Times New Roman" panose="02020603050405020304" charset="0"/>
                <a:cs typeface="Times New Roman" panose="02020603050405020304" charset="0"/>
              </a:rPr>
              <a:t>帧同步算法</a:t>
            </a:r>
            <a:endParaRPr lang="zh-CN" altLang="en-US" sz="2400" dirty="0">
              <a:solidFill>
                <a:prstClr val="black"/>
              </a:solidFill>
              <a:latin typeface="Times New Roman" panose="02020603050405020304" charset="0"/>
              <a:cs typeface="Times New Roman" panose="02020603050405020304" charset="0"/>
            </a:endParaRPr>
          </a:p>
        </p:txBody>
      </p:sp>
      <p:pic>
        <p:nvPicPr>
          <p:cNvPr id="10" name="图片 19"/>
          <p:cNvPicPr>
            <a:picLocks noChangeAspect="1"/>
          </p:cNvPicPr>
          <p:nvPr/>
        </p:nvPicPr>
        <p:blipFill>
          <a:blip r:embed="rId1"/>
          <a:stretch>
            <a:fillRect/>
          </a:stretch>
        </p:blipFill>
        <p:spPr>
          <a:xfrm>
            <a:off x="1931035" y="1442720"/>
            <a:ext cx="4039235" cy="3031490"/>
          </a:xfrm>
          <a:prstGeom prst="rect">
            <a:avLst/>
          </a:prstGeom>
          <a:noFill/>
          <a:ln>
            <a:noFill/>
          </a:ln>
        </p:spPr>
      </p:pic>
      <p:graphicFrame>
        <p:nvGraphicFramePr>
          <p:cNvPr id="2" name="对象 -2147482499"/>
          <p:cNvGraphicFramePr/>
          <p:nvPr/>
        </p:nvGraphicFramePr>
        <p:xfrm>
          <a:off x="7323455" y="250190"/>
          <a:ext cx="3537585" cy="6146165"/>
        </p:xfrm>
        <a:graphic>
          <a:graphicData uri="http://schemas.openxmlformats.org/presentationml/2006/ole">
            <mc:AlternateContent xmlns:mc="http://schemas.openxmlformats.org/markup-compatibility/2006">
              <mc:Choice xmlns:v="urn:schemas-microsoft-com:vml" Requires="v">
                <p:oleObj spid="_x0000_s3076" name="" r:id="rId2" imgW="3013710" imgH="5235575" progId="Visio.Drawing.15">
                  <p:embed/>
                </p:oleObj>
              </mc:Choice>
              <mc:Fallback>
                <p:oleObj name="" r:id="rId2" imgW="3013710" imgH="5235575" progId="Visio.Drawing.15">
                  <p:embed/>
                  <p:pic>
                    <p:nvPicPr>
                      <p:cNvPr id="0" name="图片 3075"/>
                      <p:cNvPicPr/>
                      <p:nvPr/>
                    </p:nvPicPr>
                    <p:blipFill>
                      <a:blip r:embed="rId3">
                        <a:biLevel thresh="50000"/>
                        <a:grayscl/>
                      </a:blip>
                      <a:stretch>
                        <a:fillRect/>
                      </a:stretch>
                    </p:blipFill>
                    <p:spPr>
                      <a:xfrm>
                        <a:off x="7323455" y="250190"/>
                        <a:ext cx="3537585" cy="6146165"/>
                      </a:xfrm>
                      <a:prstGeom prst="rect">
                        <a:avLst/>
                      </a:prstGeom>
                      <a:noFill/>
                      <a:ln w="38100">
                        <a:noFill/>
                        <a:miter/>
                      </a:ln>
                    </p:spPr>
                  </p:pic>
                </p:oleObj>
              </mc:Fallback>
            </mc:AlternateContent>
          </a:graphicData>
        </a:graphic>
      </p:graphicFrame>
      <p:graphicFrame>
        <p:nvGraphicFramePr>
          <p:cNvPr id="3" name="对象 -2147482505"/>
          <p:cNvGraphicFramePr>
            <a:graphicFrameLocks noChangeAspect="1"/>
          </p:cNvGraphicFramePr>
          <p:nvPr/>
        </p:nvGraphicFramePr>
        <p:xfrm>
          <a:off x="3166110" y="4570730"/>
          <a:ext cx="3898265" cy="772160"/>
        </p:xfrm>
        <a:graphic>
          <a:graphicData uri="http://schemas.openxmlformats.org/presentationml/2006/ole">
            <mc:AlternateContent xmlns:mc="http://schemas.openxmlformats.org/markup-compatibility/2006">
              <mc:Choice xmlns:v="urn:schemas-microsoft-com:vml" Requires="v">
                <p:oleObj spid="_x0000_s4" name="" r:id="rId4" imgW="2565400" imgH="508000" progId="Equation.KSEE3">
                  <p:embed/>
                </p:oleObj>
              </mc:Choice>
              <mc:Fallback>
                <p:oleObj name="" r:id="rId4" imgW="2565400" imgH="508000" progId="Equation.KSEE3">
                  <p:embed/>
                  <p:pic>
                    <p:nvPicPr>
                      <p:cNvPr id="0" name="图片 3"/>
                      <p:cNvPicPr/>
                      <p:nvPr/>
                    </p:nvPicPr>
                    <p:blipFill>
                      <a:blip r:embed="rId5"/>
                      <a:stretch>
                        <a:fillRect/>
                      </a:stretch>
                    </p:blipFill>
                    <p:spPr>
                      <a:xfrm>
                        <a:off x="3166110" y="4570730"/>
                        <a:ext cx="3898265" cy="772160"/>
                      </a:xfrm>
                      <a:prstGeom prst="rect">
                        <a:avLst/>
                      </a:prstGeom>
                      <a:noFill/>
                      <a:ln w="38100">
                        <a:noFill/>
                        <a:miter/>
                      </a:ln>
                    </p:spPr>
                  </p:pic>
                </p:oleObj>
              </mc:Fallback>
            </mc:AlternateContent>
          </a:graphicData>
        </a:graphic>
      </p:graphicFrame>
      <p:graphicFrame>
        <p:nvGraphicFramePr>
          <p:cNvPr id="5" name="对象 -2147482502"/>
          <p:cNvGraphicFramePr>
            <a:graphicFrameLocks noChangeAspect="1"/>
          </p:cNvGraphicFramePr>
          <p:nvPr/>
        </p:nvGraphicFramePr>
        <p:xfrm>
          <a:off x="3230245" y="5342890"/>
          <a:ext cx="3742055" cy="752475"/>
        </p:xfrm>
        <a:graphic>
          <a:graphicData uri="http://schemas.openxmlformats.org/presentationml/2006/ole">
            <mc:AlternateContent xmlns:mc="http://schemas.openxmlformats.org/markup-compatibility/2006">
              <mc:Choice xmlns:v="urn:schemas-microsoft-com:vml" Requires="v">
                <p:oleObj spid="_x0000_s6" name="" r:id="rId6" imgW="2273300" imgH="457200" progId="Equation.KSEE3">
                  <p:embed/>
                </p:oleObj>
              </mc:Choice>
              <mc:Fallback>
                <p:oleObj name="" r:id="rId6" imgW="2273300" imgH="457200" progId="Equation.KSEE3">
                  <p:embed/>
                  <p:pic>
                    <p:nvPicPr>
                      <p:cNvPr id="0" name="图片 4"/>
                      <p:cNvPicPr/>
                      <p:nvPr/>
                    </p:nvPicPr>
                    <p:blipFill>
                      <a:blip r:embed="rId7"/>
                      <a:stretch>
                        <a:fillRect/>
                      </a:stretch>
                    </p:blipFill>
                    <p:spPr>
                      <a:xfrm>
                        <a:off x="3230245" y="5342890"/>
                        <a:ext cx="3742055" cy="752475"/>
                      </a:xfrm>
                      <a:prstGeom prst="rect">
                        <a:avLst/>
                      </a:prstGeom>
                      <a:noFill/>
                      <a:ln w="38100">
                        <a:noFill/>
                        <a:miter/>
                      </a:ln>
                    </p:spPr>
                  </p:pic>
                </p:oleObj>
              </mc:Fallback>
            </mc:AlternateContent>
          </a:graphicData>
        </a:graphic>
      </p:graphicFrame>
      <p:sp>
        <p:nvSpPr>
          <p:cNvPr id="7" name="文本框 6"/>
          <p:cNvSpPr txBox="1"/>
          <p:nvPr/>
        </p:nvSpPr>
        <p:spPr>
          <a:xfrm>
            <a:off x="1082040" y="4662170"/>
            <a:ext cx="2148205" cy="680720"/>
          </a:xfrm>
          <a:prstGeom prst="rect">
            <a:avLst/>
          </a:prstGeom>
          <a:noFill/>
        </p:spPr>
        <p:txBody>
          <a:bodyPr wrap="square" rtlCol="0">
            <a:noAutofit/>
          </a:bodyPr>
          <a:p>
            <a:pPr marL="342900" indent="-342900" algn="just">
              <a:lnSpc>
                <a:spcPct val="130000"/>
              </a:lnSpc>
              <a:spcBef>
                <a:spcPts val="600"/>
              </a:spcBef>
              <a:spcAft>
                <a:spcPts val="600"/>
              </a:spcAft>
              <a:buClr>
                <a:srgbClr val="006C39"/>
              </a:buClr>
              <a:buFont typeface="Wingdings" panose="05000000000000000000" pitchFamily="2" charset="2"/>
              <a:buChar char="n"/>
              <a:defRPr/>
            </a:pPr>
            <a:r>
              <a:rPr lang="zh-CN" altLang="en-US" sz="2400" dirty="0">
                <a:solidFill>
                  <a:prstClr val="black"/>
                </a:solidFill>
                <a:latin typeface="Times New Roman" panose="02020603050405020304" charset="0"/>
                <a:cs typeface="Times New Roman" panose="02020603050405020304" charset="0"/>
              </a:rPr>
              <a:t>差分相关</a:t>
            </a:r>
            <a:r>
              <a:rPr lang="zh-CN" altLang="en-US" sz="2400" dirty="0">
                <a:solidFill>
                  <a:prstClr val="black"/>
                </a:solidFill>
                <a:latin typeface="Times New Roman" panose="02020603050405020304" charset="0"/>
                <a:cs typeface="Times New Roman" panose="02020603050405020304" charset="0"/>
              </a:rPr>
              <a:t>值</a:t>
            </a:r>
            <a:endParaRPr lang="zh-CN" altLang="en-US" sz="2400" dirty="0">
              <a:solidFill>
                <a:prstClr val="black"/>
              </a:solidFill>
              <a:latin typeface="Times New Roman" panose="02020603050405020304" charset="0"/>
              <a:cs typeface="Times New Roman" panose="02020603050405020304" charset="0"/>
            </a:endParaRPr>
          </a:p>
        </p:txBody>
      </p:sp>
      <p:sp>
        <p:nvSpPr>
          <p:cNvPr id="8" name="文本框 7"/>
          <p:cNvSpPr txBox="1"/>
          <p:nvPr/>
        </p:nvSpPr>
        <p:spPr>
          <a:xfrm>
            <a:off x="1082040" y="5342890"/>
            <a:ext cx="2148205" cy="680720"/>
          </a:xfrm>
          <a:prstGeom prst="rect">
            <a:avLst/>
          </a:prstGeom>
          <a:noFill/>
        </p:spPr>
        <p:txBody>
          <a:bodyPr wrap="square" rtlCol="0">
            <a:noAutofit/>
          </a:bodyPr>
          <a:p>
            <a:pPr marL="342900" indent="-342900" algn="just">
              <a:lnSpc>
                <a:spcPct val="130000"/>
              </a:lnSpc>
              <a:spcBef>
                <a:spcPts val="600"/>
              </a:spcBef>
              <a:spcAft>
                <a:spcPts val="600"/>
              </a:spcAft>
              <a:buClr>
                <a:srgbClr val="006C39"/>
              </a:buClr>
              <a:buFont typeface="Wingdings" panose="05000000000000000000" pitchFamily="2" charset="2"/>
              <a:buChar char="n"/>
              <a:defRPr/>
            </a:pPr>
            <a:r>
              <a:rPr lang="zh-CN" altLang="en-US" sz="2400" dirty="0">
                <a:solidFill>
                  <a:prstClr val="black"/>
                </a:solidFill>
                <a:latin typeface="Times New Roman" panose="02020603050405020304" charset="0"/>
                <a:cs typeface="Times New Roman" panose="02020603050405020304" charset="0"/>
              </a:rPr>
              <a:t>自适应</a:t>
            </a:r>
            <a:r>
              <a:rPr lang="zh-CN" altLang="en-US" sz="2400" dirty="0">
                <a:solidFill>
                  <a:prstClr val="black"/>
                </a:solidFill>
                <a:latin typeface="Times New Roman" panose="02020603050405020304" charset="0"/>
                <a:cs typeface="Times New Roman" panose="02020603050405020304" charset="0"/>
              </a:rPr>
              <a:t>阈值</a:t>
            </a:r>
            <a:endParaRPr lang="zh-CN" altLang="en-US" sz="2400" dirty="0">
              <a:solidFill>
                <a:prstClr val="black"/>
              </a:solidFill>
              <a:latin typeface="Times New Roman" panose="02020603050405020304" charset="0"/>
              <a:cs typeface="Times New Roman" panose="02020603050405020304" charset="0"/>
            </a:endParaRPr>
          </a:p>
        </p:txBody>
      </p:sp>
    </p:spTree>
  </p:cSld>
  <p:clrMapOvr>
    <a:masterClrMapping/>
  </p:clrMapOvr>
  <p:transition spd="med">
    <p:pull/>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a:xfrm>
            <a:off x="749863" y="250055"/>
            <a:ext cx="8643848" cy="478155"/>
          </a:xfrm>
        </p:spPr>
        <p:txBody>
          <a:bodyPr/>
          <a:lstStyle/>
          <a:p>
            <a:r>
              <a:rPr lang="zh-CN" altLang="en-US" dirty="0"/>
              <a:t>研究方案设计与</a:t>
            </a:r>
            <a:r>
              <a:rPr dirty="0">
                <a:sym typeface="+mn-ea"/>
              </a:rPr>
              <a:t>仿真</a:t>
            </a:r>
            <a:endParaRPr lang="zh-CN" altLang="en-US" dirty="0"/>
          </a:p>
        </p:txBody>
      </p:sp>
      <p:sp>
        <p:nvSpPr>
          <p:cNvPr id="52" name="文本框 51"/>
          <p:cNvSpPr txBox="1"/>
          <p:nvPr/>
        </p:nvSpPr>
        <p:spPr>
          <a:xfrm>
            <a:off x="1082040" y="1029335"/>
            <a:ext cx="5737860" cy="680720"/>
          </a:xfrm>
          <a:prstGeom prst="rect">
            <a:avLst/>
          </a:prstGeom>
          <a:noFill/>
        </p:spPr>
        <p:txBody>
          <a:bodyPr wrap="square" rtlCol="0">
            <a:noAutofit/>
          </a:bodyPr>
          <a:p>
            <a:pPr marL="342900" indent="-342900" algn="just">
              <a:lnSpc>
                <a:spcPct val="130000"/>
              </a:lnSpc>
              <a:spcBef>
                <a:spcPts val="600"/>
              </a:spcBef>
              <a:spcAft>
                <a:spcPts val="600"/>
              </a:spcAft>
              <a:buClr>
                <a:srgbClr val="006C39"/>
              </a:buClr>
              <a:buFont typeface="Wingdings" panose="05000000000000000000" pitchFamily="2" charset="2"/>
              <a:buChar char="n"/>
              <a:defRPr/>
            </a:pPr>
            <a:r>
              <a:rPr lang="zh-CN" altLang="en-US" sz="2400" dirty="0">
                <a:solidFill>
                  <a:prstClr val="black"/>
                </a:solidFill>
                <a:latin typeface="Times New Roman" panose="02020603050405020304" charset="0"/>
                <a:cs typeface="Times New Roman" panose="02020603050405020304" charset="0"/>
              </a:rPr>
              <a:t>帧同步算法</a:t>
            </a:r>
            <a:r>
              <a:rPr lang="en-US" altLang="zh-CN" sz="2400" dirty="0">
                <a:solidFill>
                  <a:prstClr val="black"/>
                </a:solidFill>
                <a:latin typeface="Times New Roman" panose="02020603050405020304" charset="0"/>
                <a:cs typeface="Times New Roman" panose="02020603050405020304" charset="0"/>
              </a:rPr>
              <a:t>MATLAB</a:t>
            </a:r>
            <a:r>
              <a:rPr lang="zh-CN" altLang="en-US" sz="2400" dirty="0">
                <a:solidFill>
                  <a:prstClr val="black"/>
                </a:solidFill>
                <a:latin typeface="Times New Roman" panose="02020603050405020304" charset="0"/>
                <a:cs typeface="Times New Roman" panose="02020603050405020304" charset="0"/>
              </a:rPr>
              <a:t>仿真</a:t>
            </a:r>
            <a:endParaRPr lang="zh-CN" altLang="en-US" sz="2400" dirty="0">
              <a:solidFill>
                <a:prstClr val="black"/>
              </a:solidFill>
              <a:latin typeface="Times New Roman" panose="02020603050405020304" charset="0"/>
              <a:cs typeface="Times New Roman" panose="02020603050405020304" charset="0"/>
            </a:endParaRPr>
          </a:p>
        </p:txBody>
      </p:sp>
      <p:pic>
        <p:nvPicPr>
          <p:cNvPr id="23" name="图片 24"/>
          <p:cNvPicPr>
            <a:picLocks noChangeAspect="1"/>
          </p:cNvPicPr>
          <p:nvPr/>
        </p:nvPicPr>
        <p:blipFill>
          <a:blip r:embed="rId1"/>
          <a:stretch>
            <a:fillRect/>
          </a:stretch>
        </p:blipFill>
        <p:spPr>
          <a:xfrm>
            <a:off x="3259455" y="1644650"/>
            <a:ext cx="4993640" cy="3745230"/>
          </a:xfrm>
          <a:prstGeom prst="rect">
            <a:avLst/>
          </a:prstGeom>
          <a:noFill/>
          <a:ln>
            <a:noFill/>
          </a:ln>
        </p:spPr>
      </p:pic>
      <p:sp>
        <p:nvSpPr>
          <p:cNvPr id="2" name="文本框 1"/>
          <p:cNvSpPr txBox="1"/>
          <p:nvPr/>
        </p:nvSpPr>
        <p:spPr>
          <a:xfrm>
            <a:off x="2843530" y="5389880"/>
            <a:ext cx="5826125" cy="368300"/>
          </a:xfrm>
          <a:prstGeom prst="rect">
            <a:avLst/>
          </a:prstGeom>
          <a:noFill/>
        </p:spPr>
        <p:txBody>
          <a:bodyPr wrap="square" rtlCol="0" anchor="t">
            <a:spAutoFit/>
          </a:bodyPr>
          <a:p>
            <a:r>
              <a:rPr>
                <a:sym typeface="+mn-ea"/>
              </a:rPr>
              <a:t>不同比特信噪比下</a:t>
            </a:r>
            <a:r>
              <a:rPr lang="zh-CN">
                <a:sym typeface="+mn-ea"/>
              </a:rPr>
              <a:t>帧同步错误率在所有信噪比下皆为</a:t>
            </a:r>
            <a:r>
              <a:rPr lang="en-US" altLang="zh-CN">
                <a:sym typeface="+mn-ea"/>
              </a:rPr>
              <a:t>0</a:t>
            </a:r>
            <a:r>
              <a:rPr lang="zh-CN" altLang="en-US">
                <a:sym typeface="+mn-ea"/>
              </a:rPr>
              <a:t>。</a:t>
            </a:r>
            <a:endParaRPr lang="zh-CN" altLang="en-US">
              <a:sym typeface="+mn-ea"/>
            </a:endParaRPr>
          </a:p>
        </p:txBody>
      </p:sp>
    </p:spTree>
  </p:cSld>
  <p:clrMapOvr>
    <a:masterClrMapping/>
  </p:clrMapOvr>
  <p:transition spd="med">
    <p:pull/>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a:xfrm>
            <a:off x="749863" y="250055"/>
            <a:ext cx="8643848" cy="478155"/>
          </a:xfrm>
        </p:spPr>
        <p:txBody>
          <a:bodyPr/>
          <a:lstStyle/>
          <a:p>
            <a:r>
              <a:rPr lang="zh-CN" altLang="en-US" dirty="0"/>
              <a:t>研究方案设计与</a:t>
            </a:r>
            <a:r>
              <a:rPr dirty="0">
                <a:sym typeface="+mn-ea"/>
              </a:rPr>
              <a:t>仿真</a:t>
            </a:r>
            <a:endParaRPr lang="zh-CN" altLang="en-US" dirty="0"/>
          </a:p>
        </p:txBody>
      </p:sp>
      <p:sp>
        <p:nvSpPr>
          <p:cNvPr id="52" name="文本框 51"/>
          <p:cNvSpPr txBox="1"/>
          <p:nvPr/>
        </p:nvSpPr>
        <p:spPr>
          <a:xfrm>
            <a:off x="1082040" y="1029335"/>
            <a:ext cx="5737860" cy="680720"/>
          </a:xfrm>
          <a:prstGeom prst="rect">
            <a:avLst/>
          </a:prstGeom>
          <a:noFill/>
        </p:spPr>
        <p:txBody>
          <a:bodyPr wrap="square" rtlCol="0">
            <a:noAutofit/>
          </a:bodyPr>
          <a:p>
            <a:pPr marL="342900" indent="-342900" algn="just">
              <a:lnSpc>
                <a:spcPct val="130000"/>
              </a:lnSpc>
              <a:spcBef>
                <a:spcPts val="600"/>
              </a:spcBef>
              <a:spcAft>
                <a:spcPts val="600"/>
              </a:spcAft>
              <a:buClr>
                <a:srgbClr val="006C39"/>
              </a:buClr>
              <a:buFont typeface="Wingdings" panose="05000000000000000000" pitchFamily="2" charset="2"/>
              <a:buChar char="n"/>
              <a:defRPr/>
            </a:pPr>
            <a:r>
              <a:rPr lang="zh-CN" altLang="en-US" sz="2400" dirty="0">
                <a:solidFill>
                  <a:prstClr val="black"/>
                </a:solidFill>
                <a:latin typeface="Times New Roman" panose="02020603050405020304" charset="0"/>
                <a:cs typeface="Times New Roman" panose="02020603050405020304" charset="0"/>
              </a:rPr>
              <a:t>频率偏移估计与补偿算法</a:t>
            </a:r>
            <a:endParaRPr lang="zh-CN" altLang="en-US" sz="2400" dirty="0">
              <a:solidFill>
                <a:prstClr val="black"/>
              </a:solidFill>
              <a:latin typeface="Times New Roman" panose="02020603050405020304" charset="0"/>
              <a:cs typeface="Times New Roman" panose="02020603050405020304" charset="0"/>
            </a:endParaRPr>
          </a:p>
        </p:txBody>
      </p:sp>
      <p:graphicFrame>
        <p:nvGraphicFramePr>
          <p:cNvPr id="2" name="对象 -2147482455"/>
          <p:cNvGraphicFramePr/>
          <p:nvPr/>
        </p:nvGraphicFramePr>
        <p:xfrm>
          <a:off x="7339965" y="196215"/>
          <a:ext cx="3232150" cy="6465570"/>
        </p:xfrm>
        <a:graphic>
          <a:graphicData uri="http://schemas.openxmlformats.org/presentationml/2006/ole">
            <mc:AlternateContent xmlns:mc="http://schemas.openxmlformats.org/markup-compatibility/2006">
              <mc:Choice xmlns:v="urn:schemas-microsoft-com:vml" Requires="v">
                <p:oleObj spid="_x0000_s3076" name="" r:id="rId1" imgW="2105660" imgH="4211320" progId="Visio.Drawing.15">
                  <p:embed/>
                </p:oleObj>
              </mc:Choice>
              <mc:Fallback>
                <p:oleObj name="" r:id="rId1" imgW="2105660" imgH="4211320" progId="Visio.Drawing.15">
                  <p:embed/>
                  <p:pic>
                    <p:nvPicPr>
                      <p:cNvPr id="0" name="图片 3075"/>
                      <p:cNvPicPr/>
                      <p:nvPr/>
                    </p:nvPicPr>
                    <p:blipFill>
                      <a:blip r:embed="rId2"/>
                      <a:stretch>
                        <a:fillRect/>
                      </a:stretch>
                    </p:blipFill>
                    <p:spPr>
                      <a:xfrm>
                        <a:off x="7339965" y="196215"/>
                        <a:ext cx="3232150" cy="6465570"/>
                      </a:xfrm>
                      <a:prstGeom prst="rect">
                        <a:avLst/>
                      </a:prstGeom>
                      <a:noFill/>
                      <a:ln w="38100">
                        <a:noFill/>
                        <a:miter/>
                      </a:ln>
                    </p:spPr>
                  </p:pic>
                </p:oleObj>
              </mc:Fallback>
            </mc:AlternateContent>
          </a:graphicData>
        </a:graphic>
      </p:graphicFrame>
      <p:sp>
        <p:nvSpPr>
          <p:cNvPr id="5" name="文本框 4"/>
          <p:cNvSpPr txBox="1"/>
          <p:nvPr/>
        </p:nvSpPr>
        <p:spPr>
          <a:xfrm>
            <a:off x="1209040" y="2946400"/>
            <a:ext cx="3587115" cy="542290"/>
          </a:xfrm>
          <a:prstGeom prst="rect">
            <a:avLst/>
          </a:prstGeom>
          <a:noFill/>
        </p:spPr>
        <p:txBody>
          <a:bodyPr wrap="square" rtlCol="0">
            <a:noAutofit/>
          </a:bodyPr>
          <a:p>
            <a:pPr marL="342900" indent="-342900" algn="just">
              <a:lnSpc>
                <a:spcPct val="130000"/>
              </a:lnSpc>
              <a:spcBef>
                <a:spcPts val="600"/>
              </a:spcBef>
              <a:spcAft>
                <a:spcPts val="600"/>
              </a:spcAft>
              <a:buClr>
                <a:srgbClr val="006C39"/>
              </a:buClr>
              <a:buFont typeface="Wingdings" panose="05000000000000000000" charset="0"/>
              <a:buChar char="l"/>
              <a:defRPr/>
            </a:pPr>
            <a:r>
              <a:rPr lang="en-US" altLang="zh-CN" sz="2000" dirty="0">
                <a:solidFill>
                  <a:prstClr val="black"/>
                </a:solidFill>
                <a:latin typeface="Times New Roman" panose="02020603050405020304" charset="0"/>
                <a:cs typeface="Times New Roman" panose="02020603050405020304" charset="0"/>
              </a:rPr>
              <a:t>Fitz</a:t>
            </a:r>
            <a:r>
              <a:rPr lang="zh-CN" altLang="en-US" sz="2000" dirty="0">
                <a:solidFill>
                  <a:prstClr val="black"/>
                </a:solidFill>
                <a:latin typeface="Times New Roman" panose="02020603050405020304" charset="0"/>
                <a:cs typeface="Times New Roman" panose="02020603050405020304" charset="0"/>
              </a:rPr>
              <a:t>频率估计算法</a:t>
            </a:r>
            <a:endParaRPr lang="zh-CN" altLang="en-US" sz="2000" dirty="0">
              <a:solidFill>
                <a:prstClr val="black"/>
              </a:solidFill>
              <a:latin typeface="Times New Roman" panose="02020603050405020304" charset="0"/>
              <a:cs typeface="Times New Roman" panose="02020603050405020304" charset="0"/>
            </a:endParaRPr>
          </a:p>
        </p:txBody>
      </p:sp>
      <p:sp>
        <p:nvSpPr>
          <p:cNvPr id="6" name="文本框 5"/>
          <p:cNvSpPr txBox="1"/>
          <p:nvPr/>
        </p:nvSpPr>
        <p:spPr>
          <a:xfrm>
            <a:off x="1209040" y="1901190"/>
            <a:ext cx="3587115" cy="854075"/>
          </a:xfrm>
          <a:prstGeom prst="rect">
            <a:avLst/>
          </a:prstGeom>
          <a:noFill/>
        </p:spPr>
        <p:txBody>
          <a:bodyPr wrap="square" rtlCol="0">
            <a:noAutofit/>
          </a:bodyPr>
          <a:p>
            <a:pPr marL="342900" indent="-342900" algn="just">
              <a:lnSpc>
                <a:spcPct val="130000"/>
              </a:lnSpc>
              <a:spcBef>
                <a:spcPts val="600"/>
              </a:spcBef>
              <a:spcAft>
                <a:spcPts val="600"/>
              </a:spcAft>
              <a:buClr>
                <a:srgbClr val="006C39"/>
              </a:buClr>
              <a:buFont typeface="Wingdings" panose="05000000000000000000" charset="0"/>
              <a:buChar char="l"/>
              <a:defRPr/>
            </a:pPr>
            <a:r>
              <a:rPr lang="zh-CN" altLang="en-US" sz="2000" dirty="0">
                <a:solidFill>
                  <a:prstClr val="black"/>
                </a:solidFill>
                <a:latin typeface="Times New Roman" panose="02020603050405020304" charset="0"/>
                <a:cs typeface="Times New Roman" panose="02020603050405020304" charset="0"/>
              </a:rPr>
              <a:t>频率偏移信号通过前导码共轭相乘提取。</a:t>
            </a:r>
            <a:endParaRPr lang="zh-CN" altLang="en-US" sz="2000" dirty="0">
              <a:solidFill>
                <a:prstClr val="black"/>
              </a:solidFill>
              <a:latin typeface="Times New Roman" panose="02020603050405020304" charset="0"/>
              <a:cs typeface="Times New Roman" panose="02020603050405020304" charset="0"/>
            </a:endParaRPr>
          </a:p>
        </p:txBody>
      </p:sp>
      <p:graphicFrame>
        <p:nvGraphicFramePr>
          <p:cNvPr id="3" name="对象 -2147482477"/>
          <p:cNvGraphicFramePr>
            <a:graphicFrameLocks noChangeAspect="1"/>
          </p:cNvGraphicFramePr>
          <p:nvPr/>
        </p:nvGraphicFramePr>
        <p:xfrm>
          <a:off x="3811905" y="2836545"/>
          <a:ext cx="3175635" cy="756285"/>
        </p:xfrm>
        <a:graphic>
          <a:graphicData uri="http://schemas.openxmlformats.org/presentationml/2006/ole">
            <mc:AlternateContent xmlns:mc="http://schemas.openxmlformats.org/markup-compatibility/2006">
              <mc:Choice xmlns:v="urn:schemas-microsoft-com:vml" Requires="v">
                <p:oleObj spid="_x0000_s7" name="" r:id="rId3" imgW="1866900" imgH="444500" progId="Equation.KSEE3">
                  <p:embed/>
                </p:oleObj>
              </mc:Choice>
              <mc:Fallback>
                <p:oleObj name="" r:id="rId3" imgW="1866900" imgH="444500" progId="Equation.KSEE3">
                  <p:embed/>
                  <p:pic>
                    <p:nvPicPr>
                      <p:cNvPr id="0" name="图片 6"/>
                      <p:cNvPicPr/>
                      <p:nvPr/>
                    </p:nvPicPr>
                    <p:blipFill>
                      <a:blip r:embed="rId4"/>
                      <a:stretch>
                        <a:fillRect/>
                      </a:stretch>
                    </p:blipFill>
                    <p:spPr>
                      <a:xfrm>
                        <a:off x="3811905" y="2836545"/>
                        <a:ext cx="3175635" cy="756285"/>
                      </a:xfrm>
                      <a:prstGeom prst="rect">
                        <a:avLst/>
                      </a:prstGeom>
                      <a:noFill/>
                      <a:ln w="38100">
                        <a:noFill/>
                        <a:miter/>
                      </a:ln>
                    </p:spPr>
                  </p:pic>
                </p:oleObj>
              </mc:Fallback>
            </mc:AlternateContent>
          </a:graphicData>
        </a:graphic>
      </p:graphicFrame>
      <p:sp>
        <p:nvSpPr>
          <p:cNvPr id="8" name="文本框 7"/>
          <p:cNvSpPr txBox="1"/>
          <p:nvPr/>
        </p:nvSpPr>
        <p:spPr>
          <a:xfrm>
            <a:off x="1209040" y="3928110"/>
            <a:ext cx="3587115" cy="542290"/>
          </a:xfrm>
          <a:prstGeom prst="rect">
            <a:avLst/>
          </a:prstGeom>
          <a:noFill/>
        </p:spPr>
        <p:txBody>
          <a:bodyPr wrap="square" rtlCol="0">
            <a:noAutofit/>
          </a:bodyPr>
          <a:p>
            <a:pPr marL="342900" indent="-342900" algn="just">
              <a:lnSpc>
                <a:spcPct val="130000"/>
              </a:lnSpc>
              <a:spcBef>
                <a:spcPts val="600"/>
              </a:spcBef>
              <a:spcAft>
                <a:spcPts val="600"/>
              </a:spcAft>
              <a:buClr>
                <a:srgbClr val="006C39"/>
              </a:buClr>
              <a:buFont typeface="Wingdings" panose="05000000000000000000" charset="0"/>
              <a:buChar char="l"/>
              <a:defRPr/>
            </a:pPr>
            <a:r>
              <a:rPr lang="en-US" altLang="zh-CN" sz="2000" dirty="0">
                <a:solidFill>
                  <a:prstClr val="black"/>
                </a:solidFill>
                <a:latin typeface="Times New Roman" panose="02020603050405020304" charset="0"/>
                <a:cs typeface="Times New Roman" panose="02020603050405020304" charset="0"/>
              </a:rPr>
              <a:t>L&amp;R</a:t>
            </a:r>
            <a:r>
              <a:rPr lang="zh-CN" altLang="en-US" sz="2000" dirty="0">
                <a:solidFill>
                  <a:prstClr val="black"/>
                </a:solidFill>
                <a:latin typeface="Times New Roman" panose="02020603050405020304" charset="0"/>
                <a:cs typeface="Times New Roman" panose="02020603050405020304" charset="0"/>
              </a:rPr>
              <a:t>频率估计算法</a:t>
            </a:r>
            <a:endParaRPr lang="zh-CN" altLang="en-US" sz="2000" dirty="0">
              <a:solidFill>
                <a:prstClr val="black"/>
              </a:solidFill>
              <a:latin typeface="Times New Roman" panose="02020603050405020304" charset="0"/>
              <a:cs typeface="Times New Roman" panose="02020603050405020304" charset="0"/>
            </a:endParaRPr>
          </a:p>
        </p:txBody>
      </p:sp>
      <p:sp>
        <p:nvSpPr>
          <p:cNvPr id="10" name="文本框 9"/>
          <p:cNvSpPr txBox="1"/>
          <p:nvPr/>
        </p:nvSpPr>
        <p:spPr>
          <a:xfrm>
            <a:off x="1209040" y="4909820"/>
            <a:ext cx="3587115" cy="542290"/>
          </a:xfrm>
          <a:prstGeom prst="rect">
            <a:avLst/>
          </a:prstGeom>
          <a:noFill/>
        </p:spPr>
        <p:txBody>
          <a:bodyPr wrap="square" rtlCol="0">
            <a:noAutofit/>
          </a:bodyPr>
          <a:p>
            <a:pPr marL="342900" indent="-342900" algn="just">
              <a:lnSpc>
                <a:spcPct val="130000"/>
              </a:lnSpc>
              <a:spcBef>
                <a:spcPts val="600"/>
              </a:spcBef>
              <a:spcAft>
                <a:spcPts val="600"/>
              </a:spcAft>
              <a:buClr>
                <a:srgbClr val="006C39"/>
              </a:buClr>
              <a:buFont typeface="Wingdings" panose="05000000000000000000" charset="0"/>
              <a:buChar char="l"/>
              <a:defRPr/>
            </a:pPr>
            <a:r>
              <a:rPr lang="en-US" altLang="zh-CN" sz="2000" dirty="0">
                <a:solidFill>
                  <a:prstClr val="black"/>
                </a:solidFill>
                <a:latin typeface="Times New Roman" panose="02020603050405020304" charset="0"/>
                <a:cs typeface="Times New Roman" panose="02020603050405020304" charset="0"/>
              </a:rPr>
              <a:t>Kay</a:t>
            </a:r>
            <a:r>
              <a:rPr lang="zh-CN" altLang="en-US" sz="2000" dirty="0">
                <a:solidFill>
                  <a:prstClr val="black"/>
                </a:solidFill>
                <a:latin typeface="Times New Roman" panose="02020603050405020304" charset="0"/>
                <a:cs typeface="Times New Roman" panose="02020603050405020304" charset="0"/>
              </a:rPr>
              <a:t>频率估计算法</a:t>
            </a:r>
            <a:endParaRPr lang="zh-CN" altLang="en-US" sz="2000" dirty="0">
              <a:solidFill>
                <a:prstClr val="black"/>
              </a:solidFill>
              <a:latin typeface="Times New Roman" panose="02020603050405020304" charset="0"/>
              <a:cs typeface="Times New Roman" panose="02020603050405020304" charset="0"/>
            </a:endParaRPr>
          </a:p>
        </p:txBody>
      </p:sp>
      <p:graphicFrame>
        <p:nvGraphicFramePr>
          <p:cNvPr id="4" name="对象 -2147482467"/>
          <p:cNvGraphicFramePr>
            <a:graphicFrameLocks noChangeAspect="1"/>
          </p:cNvGraphicFramePr>
          <p:nvPr/>
        </p:nvGraphicFramePr>
        <p:xfrm>
          <a:off x="3811905" y="4805680"/>
          <a:ext cx="4218305" cy="765175"/>
        </p:xfrm>
        <a:graphic>
          <a:graphicData uri="http://schemas.openxmlformats.org/presentationml/2006/ole">
            <mc:AlternateContent xmlns:mc="http://schemas.openxmlformats.org/markup-compatibility/2006">
              <mc:Choice xmlns:v="urn:schemas-microsoft-com:vml" Requires="v">
                <p:oleObj spid="_x0000_s11" name="" r:id="rId5" imgW="2451100" imgH="444500" progId="Equation.KSEE3">
                  <p:embed/>
                </p:oleObj>
              </mc:Choice>
              <mc:Fallback>
                <p:oleObj name="" r:id="rId5" imgW="2451100" imgH="444500" progId="Equation.KSEE3">
                  <p:embed/>
                  <p:pic>
                    <p:nvPicPr>
                      <p:cNvPr id="0" name="图片 10"/>
                      <p:cNvPicPr/>
                      <p:nvPr/>
                    </p:nvPicPr>
                    <p:blipFill>
                      <a:blip r:embed="rId6"/>
                      <a:stretch>
                        <a:fillRect/>
                      </a:stretch>
                    </p:blipFill>
                    <p:spPr>
                      <a:xfrm>
                        <a:off x="3811905" y="4805680"/>
                        <a:ext cx="4218305" cy="765175"/>
                      </a:xfrm>
                      <a:prstGeom prst="rect">
                        <a:avLst/>
                      </a:prstGeom>
                      <a:noFill/>
                      <a:ln w="38100">
                        <a:noFill/>
                        <a:miter/>
                      </a:ln>
                    </p:spPr>
                  </p:pic>
                </p:oleObj>
              </mc:Fallback>
            </mc:AlternateContent>
          </a:graphicData>
        </a:graphic>
      </p:graphicFrame>
      <p:graphicFrame>
        <p:nvGraphicFramePr>
          <p:cNvPr id="12" name="对象 -2147482457"/>
          <p:cNvGraphicFramePr>
            <a:graphicFrameLocks noChangeAspect="1"/>
          </p:cNvGraphicFramePr>
          <p:nvPr/>
        </p:nvGraphicFramePr>
        <p:xfrm>
          <a:off x="3811905" y="3806825"/>
          <a:ext cx="2768600" cy="784860"/>
        </p:xfrm>
        <a:graphic>
          <a:graphicData uri="http://schemas.openxmlformats.org/presentationml/2006/ole">
            <mc:AlternateContent xmlns:mc="http://schemas.openxmlformats.org/markup-compatibility/2006">
              <mc:Choice xmlns:v="urn:schemas-microsoft-com:vml" Requires="v">
                <p:oleObj spid="_x0000_s13" name="" r:id="rId7" imgW="1612900" imgH="457200" progId="Equation.KSEE3">
                  <p:embed/>
                </p:oleObj>
              </mc:Choice>
              <mc:Fallback>
                <p:oleObj name="" r:id="rId7" imgW="1612900" imgH="457200" progId="Equation.KSEE3">
                  <p:embed/>
                  <p:pic>
                    <p:nvPicPr>
                      <p:cNvPr id="0" name="图片 11"/>
                      <p:cNvPicPr/>
                      <p:nvPr/>
                    </p:nvPicPr>
                    <p:blipFill>
                      <a:blip r:embed="rId8"/>
                      <a:stretch>
                        <a:fillRect/>
                      </a:stretch>
                    </p:blipFill>
                    <p:spPr>
                      <a:xfrm>
                        <a:off x="3811905" y="3806825"/>
                        <a:ext cx="2768600" cy="784860"/>
                      </a:xfrm>
                      <a:prstGeom prst="rect">
                        <a:avLst/>
                      </a:prstGeom>
                      <a:noFill/>
                      <a:ln w="38100">
                        <a:noFill/>
                        <a:miter/>
                      </a:ln>
                    </p:spPr>
                  </p:pic>
                </p:oleObj>
              </mc:Fallback>
            </mc:AlternateContent>
          </a:graphicData>
        </a:graphic>
      </p:graphicFrame>
      <p:graphicFrame>
        <p:nvGraphicFramePr>
          <p:cNvPr id="14" name="对象 -2147482456"/>
          <p:cNvGraphicFramePr>
            <a:graphicFrameLocks noChangeAspect="1"/>
          </p:cNvGraphicFramePr>
          <p:nvPr/>
        </p:nvGraphicFramePr>
        <p:xfrm>
          <a:off x="3932555" y="5770245"/>
          <a:ext cx="3530600" cy="535940"/>
        </p:xfrm>
        <a:graphic>
          <a:graphicData uri="http://schemas.openxmlformats.org/presentationml/2006/ole">
            <mc:AlternateContent xmlns:mc="http://schemas.openxmlformats.org/markup-compatibility/2006">
              <mc:Choice xmlns:v="urn:schemas-microsoft-com:vml" Requires="v">
                <p:oleObj spid="_x0000_s15" name="" r:id="rId9" imgW="1587500" imgH="241300" progId="Equation.KSEE3">
                  <p:embed/>
                </p:oleObj>
              </mc:Choice>
              <mc:Fallback>
                <p:oleObj name="" r:id="rId9" imgW="1587500" imgH="241300" progId="Equation.KSEE3">
                  <p:embed/>
                  <p:pic>
                    <p:nvPicPr>
                      <p:cNvPr id="0" name="图片 13"/>
                      <p:cNvPicPr/>
                      <p:nvPr/>
                    </p:nvPicPr>
                    <p:blipFill>
                      <a:blip r:embed="rId10"/>
                      <a:stretch>
                        <a:fillRect/>
                      </a:stretch>
                    </p:blipFill>
                    <p:spPr>
                      <a:xfrm>
                        <a:off x="3932555" y="5770245"/>
                        <a:ext cx="3530600" cy="535940"/>
                      </a:xfrm>
                      <a:prstGeom prst="rect">
                        <a:avLst/>
                      </a:prstGeom>
                      <a:noFill/>
                      <a:ln w="38100">
                        <a:noFill/>
                        <a:miter/>
                      </a:ln>
                    </p:spPr>
                  </p:pic>
                </p:oleObj>
              </mc:Fallback>
            </mc:AlternateContent>
          </a:graphicData>
        </a:graphic>
      </p:graphicFrame>
      <p:sp>
        <p:nvSpPr>
          <p:cNvPr id="17" name="文本框 16"/>
          <p:cNvSpPr txBox="1"/>
          <p:nvPr/>
        </p:nvSpPr>
        <p:spPr>
          <a:xfrm>
            <a:off x="1209040" y="5770245"/>
            <a:ext cx="3587115" cy="542290"/>
          </a:xfrm>
          <a:prstGeom prst="rect">
            <a:avLst/>
          </a:prstGeom>
          <a:noFill/>
        </p:spPr>
        <p:txBody>
          <a:bodyPr wrap="square" rtlCol="0">
            <a:noAutofit/>
          </a:bodyPr>
          <a:p>
            <a:pPr marL="342900" indent="-342900" algn="just">
              <a:lnSpc>
                <a:spcPct val="130000"/>
              </a:lnSpc>
              <a:spcBef>
                <a:spcPts val="600"/>
              </a:spcBef>
              <a:spcAft>
                <a:spcPts val="600"/>
              </a:spcAft>
              <a:buClr>
                <a:srgbClr val="006C39"/>
              </a:buClr>
              <a:buFont typeface="Wingdings" panose="05000000000000000000" charset="0"/>
              <a:buChar char="l"/>
              <a:defRPr/>
            </a:pPr>
            <a:r>
              <a:rPr lang="zh-CN" altLang="en-US" sz="2000" dirty="0">
                <a:solidFill>
                  <a:prstClr val="black"/>
                </a:solidFill>
                <a:latin typeface="Times New Roman" panose="02020603050405020304" charset="0"/>
                <a:cs typeface="Times New Roman" panose="02020603050405020304" charset="0"/>
              </a:rPr>
              <a:t>频率</a:t>
            </a:r>
            <a:r>
              <a:rPr lang="zh-CN" altLang="en-US" sz="2000" dirty="0">
                <a:solidFill>
                  <a:prstClr val="black"/>
                </a:solidFill>
                <a:latin typeface="Times New Roman" panose="02020603050405020304" charset="0"/>
                <a:cs typeface="Times New Roman" panose="02020603050405020304" charset="0"/>
              </a:rPr>
              <a:t>补偿</a:t>
            </a:r>
            <a:endParaRPr lang="zh-CN" altLang="en-US" sz="2000" dirty="0">
              <a:solidFill>
                <a:prstClr val="black"/>
              </a:solidFill>
              <a:latin typeface="Times New Roman" panose="02020603050405020304" charset="0"/>
              <a:cs typeface="Times New Roman" panose="02020603050405020304" charset="0"/>
            </a:endParaRPr>
          </a:p>
        </p:txBody>
      </p:sp>
    </p:spTree>
  </p:cSld>
  <p:clrMapOvr>
    <a:masterClrMapping/>
  </p:clrMapOvr>
  <p:transition spd="med">
    <p:pull/>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a:xfrm>
            <a:off x="749863" y="250055"/>
            <a:ext cx="8643848" cy="478155"/>
          </a:xfrm>
        </p:spPr>
        <p:txBody>
          <a:bodyPr/>
          <a:lstStyle/>
          <a:p>
            <a:r>
              <a:rPr lang="zh-CN" altLang="en-US" dirty="0"/>
              <a:t>研究方案设计与</a:t>
            </a:r>
            <a:r>
              <a:rPr dirty="0">
                <a:sym typeface="+mn-ea"/>
              </a:rPr>
              <a:t>仿真</a:t>
            </a:r>
            <a:endParaRPr lang="zh-CN" altLang="en-US" dirty="0"/>
          </a:p>
        </p:txBody>
      </p:sp>
      <p:sp>
        <p:nvSpPr>
          <p:cNvPr id="52" name="文本框 51"/>
          <p:cNvSpPr txBox="1"/>
          <p:nvPr/>
        </p:nvSpPr>
        <p:spPr>
          <a:xfrm>
            <a:off x="1082040" y="1029335"/>
            <a:ext cx="5965190" cy="680720"/>
          </a:xfrm>
          <a:prstGeom prst="rect">
            <a:avLst/>
          </a:prstGeom>
          <a:noFill/>
        </p:spPr>
        <p:txBody>
          <a:bodyPr wrap="square" rtlCol="0">
            <a:noAutofit/>
          </a:bodyPr>
          <a:p>
            <a:pPr marL="342900" indent="-342900" algn="just">
              <a:lnSpc>
                <a:spcPct val="130000"/>
              </a:lnSpc>
              <a:spcBef>
                <a:spcPts val="600"/>
              </a:spcBef>
              <a:spcAft>
                <a:spcPts val="600"/>
              </a:spcAft>
              <a:buClr>
                <a:srgbClr val="006C39"/>
              </a:buClr>
              <a:buFont typeface="Wingdings" panose="05000000000000000000" pitchFamily="2" charset="2"/>
              <a:buChar char="n"/>
              <a:defRPr/>
            </a:pPr>
            <a:r>
              <a:rPr lang="zh-CN" altLang="en-US" sz="2400" dirty="0">
                <a:solidFill>
                  <a:prstClr val="black"/>
                </a:solidFill>
                <a:latin typeface="Times New Roman" panose="02020603050405020304" charset="0"/>
                <a:cs typeface="Times New Roman" panose="02020603050405020304" charset="0"/>
              </a:rPr>
              <a:t>频率偏移估计与补偿算法</a:t>
            </a:r>
            <a:r>
              <a:rPr lang="en-US" altLang="zh-CN" sz="2400" dirty="0">
                <a:solidFill>
                  <a:prstClr val="black"/>
                </a:solidFill>
                <a:latin typeface="Times New Roman" panose="02020603050405020304" charset="0"/>
                <a:cs typeface="Times New Roman" panose="02020603050405020304" charset="0"/>
              </a:rPr>
              <a:t>MATLAB</a:t>
            </a:r>
            <a:r>
              <a:rPr lang="zh-CN" altLang="en-US" sz="2400" dirty="0">
                <a:solidFill>
                  <a:prstClr val="black"/>
                </a:solidFill>
                <a:latin typeface="Times New Roman" panose="02020603050405020304" charset="0"/>
                <a:cs typeface="Times New Roman" panose="02020603050405020304" charset="0"/>
              </a:rPr>
              <a:t>仿真</a:t>
            </a:r>
            <a:endParaRPr lang="zh-CN" altLang="en-US" sz="2400" dirty="0">
              <a:solidFill>
                <a:prstClr val="black"/>
              </a:solidFill>
              <a:latin typeface="Times New Roman" panose="02020603050405020304" charset="0"/>
              <a:cs typeface="Times New Roman" panose="02020603050405020304" charset="0"/>
            </a:endParaRPr>
          </a:p>
        </p:txBody>
      </p:sp>
      <p:pic>
        <p:nvPicPr>
          <p:cNvPr id="21" name="图片 22"/>
          <p:cNvPicPr>
            <a:picLocks noChangeAspect="1"/>
          </p:cNvPicPr>
          <p:nvPr/>
        </p:nvPicPr>
        <p:blipFill>
          <a:blip r:embed="rId1"/>
          <a:stretch>
            <a:fillRect/>
          </a:stretch>
        </p:blipFill>
        <p:spPr>
          <a:xfrm>
            <a:off x="3164205" y="1710055"/>
            <a:ext cx="5066665" cy="3799840"/>
          </a:xfrm>
          <a:prstGeom prst="rect">
            <a:avLst/>
          </a:prstGeom>
          <a:noFill/>
          <a:ln>
            <a:noFill/>
          </a:ln>
        </p:spPr>
      </p:pic>
      <p:sp>
        <p:nvSpPr>
          <p:cNvPr id="2" name="文本框 1"/>
          <p:cNvSpPr txBox="1"/>
          <p:nvPr/>
        </p:nvSpPr>
        <p:spPr>
          <a:xfrm>
            <a:off x="1769745" y="5509895"/>
            <a:ext cx="8003540" cy="368300"/>
          </a:xfrm>
          <a:prstGeom prst="rect">
            <a:avLst/>
          </a:prstGeom>
          <a:noFill/>
        </p:spPr>
        <p:txBody>
          <a:bodyPr wrap="square" rtlCol="0">
            <a:spAutoFit/>
          </a:bodyPr>
          <a:p>
            <a:r>
              <a:rPr lang="zh-CN">
                <a:sym typeface="+mn-ea"/>
              </a:rPr>
              <a:t>本研究选择</a:t>
            </a:r>
            <a:r>
              <a:rPr lang="en-US" altLang="zh-CN">
                <a:sym typeface="+mn-ea"/>
              </a:rPr>
              <a:t>L&amp;R</a:t>
            </a:r>
            <a:r>
              <a:rPr lang="zh-CN" altLang="en-US">
                <a:sym typeface="+mn-ea"/>
              </a:rPr>
              <a:t>算法作为频率估计算法，其估计误差最小，且易于硬件实现。</a:t>
            </a:r>
            <a:endParaRPr lang="en-US" altLang="zh-CN">
              <a:sym typeface="+mn-ea"/>
            </a:endParaRPr>
          </a:p>
        </p:txBody>
      </p:sp>
    </p:spTree>
  </p:cSld>
  <p:clrMapOvr>
    <a:masterClrMapping/>
  </p:clrMapOvr>
  <p:transition spd="med">
    <p:pull/>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a:xfrm>
            <a:off x="749863" y="250055"/>
            <a:ext cx="8643848" cy="478155"/>
          </a:xfrm>
        </p:spPr>
        <p:txBody>
          <a:bodyPr/>
          <a:lstStyle/>
          <a:p>
            <a:r>
              <a:rPr lang="zh-CN" altLang="en-US" dirty="0"/>
              <a:t>研究方案设计与</a:t>
            </a:r>
            <a:r>
              <a:rPr dirty="0">
                <a:sym typeface="+mn-ea"/>
              </a:rPr>
              <a:t>仿真</a:t>
            </a:r>
            <a:endParaRPr lang="zh-CN" altLang="en-US" dirty="0"/>
          </a:p>
        </p:txBody>
      </p:sp>
      <p:sp>
        <p:nvSpPr>
          <p:cNvPr id="52" name="文本框 51"/>
          <p:cNvSpPr txBox="1"/>
          <p:nvPr/>
        </p:nvSpPr>
        <p:spPr>
          <a:xfrm>
            <a:off x="1082040" y="1029335"/>
            <a:ext cx="5737860" cy="680720"/>
          </a:xfrm>
          <a:prstGeom prst="rect">
            <a:avLst/>
          </a:prstGeom>
          <a:noFill/>
        </p:spPr>
        <p:txBody>
          <a:bodyPr wrap="square" rtlCol="0">
            <a:noAutofit/>
          </a:bodyPr>
          <a:p>
            <a:pPr marL="342900" indent="-342900" algn="just">
              <a:lnSpc>
                <a:spcPct val="130000"/>
              </a:lnSpc>
              <a:spcBef>
                <a:spcPts val="600"/>
              </a:spcBef>
              <a:spcAft>
                <a:spcPts val="600"/>
              </a:spcAft>
              <a:buClr>
                <a:srgbClr val="006C39"/>
              </a:buClr>
              <a:buFont typeface="Wingdings" panose="05000000000000000000" pitchFamily="2" charset="2"/>
              <a:buChar char="n"/>
              <a:defRPr/>
            </a:pPr>
            <a:r>
              <a:rPr lang="zh-CN" altLang="en-US" sz="2400" dirty="0">
                <a:solidFill>
                  <a:prstClr val="black"/>
                </a:solidFill>
                <a:latin typeface="Times New Roman" panose="02020603050405020304" charset="0"/>
                <a:cs typeface="Times New Roman" panose="02020603050405020304" charset="0"/>
              </a:rPr>
              <a:t>位同步算法</a:t>
            </a:r>
            <a:endParaRPr lang="zh-CN" altLang="en-US" sz="2400" dirty="0">
              <a:solidFill>
                <a:prstClr val="black"/>
              </a:solidFill>
              <a:latin typeface="Times New Roman" panose="02020603050405020304" charset="0"/>
              <a:cs typeface="Times New Roman" panose="02020603050405020304" charset="0"/>
            </a:endParaRPr>
          </a:p>
        </p:txBody>
      </p:sp>
      <p:graphicFrame>
        <p:nvGraphicFramePr>
          <p:cNvPr id="2" name="对象 -2147482437"/>
          <p:cNvGraphicFramePr/>
          <p:nvPr/>
        </p:nvGraphicFramePr>
        <p:xfrm>
          <a:off x="6819900" y="163195"/>
          <a:ext cx="4166235" cy="6530975"/>
        </p:xfrm>
        <a:graphic>
          <a:graphicData uri="http://schemas.openxmlformats.org/presentationml/2006/ole">
            <mc:AlternateContent xmlns:mc="http://schemas.openxmlformats.org/markup-compatibility/2006">
              <mc:Choice xmlns:v="urn:schemas-microsoft-com:vml" Requires="v">
                <p:oleObj spid="_x0000_s3" name="" r:id="rId1" imgW="3644900" imgH="5711825" progId="Visio.Drawing.15">
                  <p:embed/>
                </p:oleObj>
              </mc:Choice>
              <mc:Fallback>
                <p:oleObj name="" r:id="rId1" imgW="3644900" imgH="5711825" progId="Visio.Drawing.15">
                  <p:embed/>
                  <p:pic>
                    <p:nvPicPr>
                      <p:cNvPr id="0" name="图片 1"/>
                      <p:cNvPicPr/>
                      <p:nvPr/>
                    </p:nvPicPr>
                    <p:blipFill>
                      <a:blip r:embed="rId2"/>
                      <a:stretch>
                        <a:fillRect/>
                      </a:stretch>
                    </p:blipFill>
                    <p:spPr>
                      <a:xfrm>
                        <a:off x="6819900" y="163195"/>
                        <a:ext cx="4166235" cy="6530975"/>
                      </a:xfrm>
                      <a:prstGeom prst="rect">
                        <a:avLst/>
                      </a:prstGeom>
                      <a:noFill/>
                      <a:ln w="38100">
                        <a:noFill/>
                        <a:miter/>
                      </a:ln>
                    </p:spPr>
                  </p:pic>
                </p:oleObj>
              </mc:Fallback>
            </mc:AlternateContent>
          </a:graphicData>
        </a:graphic>
      </p:graphicFrame>
      <p:graphicFrame>
        <p:nvGraphicFramePr>
          <p:cNvPr id="4" name="对象 -2147482440"/>
          <p:cNvGraphicFramePr>
            <a:graphicFrameLocks noChangeAspect="1"/>
          </p:cNvGraphicFramePr>
          <p:nvPr/>
        </p:nvGraphicFramePr>
        <p:xfrm>
          <a:off x="436880" y="5193030"/>
          <a:ext cx="6953885" cy="850900"/>
        </p:xfrm>
        <a:graphic>
          <a:graphicData uri="http://schemas.openxmlformats.org/presentationml/2006/ole">
            <mc:AlternateContent xmlns:mc="http://schemas.openxmlformats.org/markup-compatibility/2006">
              <mc:Choice xmlns:v="urn:schemas-microsoft-com:vml" Requires="v">
                <p:oleObj spid="_x0000_s3076" name="" r:id="rId3" imgW="3530600" imgH="431800" progId="Equation.KSEE3">
                  <p:embed/>
                </p:oleObj>
              </mc:Choice>
              <mc:Fallback>
                <p:oleObj name="" r:id="rId3" imgW="3530600" imgH="431800" progId="Equation.KSEE3">
                  <p:embed/>
                  <p:pic>
                    <p:nvPicPr>
                      <p:cNvPr id="0" name="图片 3075"/>
                      <p:cNvPicPr/>
                      <p:nvPr/>
                    </p:nvPicPr>
                    <p:blipFill>
                      <a:blip r:embed="rId4"/>
                      <a:stretch>
                        <a:fillRect/>
                      </a:stretch>
                    </p:blipFill>
                    <p:spPr>
                      <a:xfrm>
                        <a:off x="436880" y="5193030"/>
                        <a:ext cx="6953885" cy="850900"/>
                      </a:xfrm>
                      <a:prstGeom prst="rect">
                        <a:avLst/>
                      </a:prstGeom>
                      <a:noFill/>
                      <a:ln w="38100">
                        <a:noFill/>
                        <a:miter/>
                      </a:ln>
                    </p:spPr>
                  </p:pic>
                </p:oleObj>
              </mc:Fallback>
            </mc:AlternateContent>
          </a:graphicData>
        </a:graphic>
      </p:graphicFrame>
      <p:pic>
        <p:nvPicPr>
          <p:cNvPr id="6" name="图片 20"/>
          <p:cNvPicPr>
            <a:picLocks noChangeAspect="1"/>
          </p:cNvPicPr>
          <p:nvPr/>
        </p:nvPicPr>
        <p:blipFill>
          <a:blip r:embed="rId5"/>
          <a:stretch>
            <a:fillRect/>
          </a:stretch>
        </p:blipFill>
        <p:spPr>
          <a:xfrm>
            <a:off x="1424305" y="1524635"/>
            <a:ext cx="4857750" cy="3643630"/>
          </a:xfrm>
          <a:prstGeom prst="rect">
            <a:avLst/>
          </a:prstGeom>
          <a:noFill/>
          <a:ln>
            <a:noFill/>
          </a:ln>
        </p:spPr>
      </p:pic>
    </p:spTree>
  </p:cSld>
  <p:clrMapOvr>
    <a:masterClrMapping/>
  </p:clrMapOvr>
  <p:transition spd="med">
    <p:pull/>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a:xfrm>
            <a:off x="749863" y="250055"/>
            <a:ext cx="8643848" cy="478155"/>
          </a:xfrm>
        </p:spPr>
        <p:txBody>
          <a:bodyPr/>
          <a:lstStyle/>
          <a:p>
            <a:r>
              <a:rPr lang="zh-CN" altLang="en-US" dirty="0"/>
              <a:t>研究方案设计与</a:t>
            </a:r>
            <a:r>
              <a:rPr dirty="0">
                <a:sym typeface="+mn-ea"/>
              </a:rPr>
              <a:t>仿真</a:t>
            </a:r>
            <a:endParaRPr lang="zh-CN" altLang="en-US" dirty="0"/>
          </a:p>
        </p:txBody>
      </p:sp>
      <p:sp>
        <p:nvSpPr>
          <p:cNvPr id="52" name="文本框 51"/>
          <p:cNvSpPr txBox="1"/>
          <p:nvPr/>
        </p:nvSpPr>
        <p:spPr>
          <a:xfrm>
            <a:off x="1082040" y="1029335"/>
            <a:ext cx="5737860" cy="680720"/>
          </a:xfrm>
          <a:prstGeom prst="rect">
            <a:avLst/>
          </a:prstGeom>
          <a:noFill/>
        </p:spPr>
        <p:txBody>
          <a:bodyPr wrap="square" rtlCol="0">
            <a:noAutofit/>
          </a:bodyPr>
          <a:p>
            <a:pPr marL="342900" indent="-342900" algn="just">
              <a:lnSpc>
                <a:spcPct val="130000"/>
              </a:lnSpc>
              <a:spcBef>
                <a:spcPts val="600"/>
              </a:spcBef>
              <a:spcAft>
                <a:spcPts val="600"/>
              </a:spcAft>
              <a:buClr>
                <a:srgbClr val="006C39"/>
              </a:buClr>
              <a:buFont typeface="Wingdings" panose="05000000000000000000" pitchFamily="2" charset="2"/>
              <a:buChar char="n"/>
              <a:defRPr/>
            </a:pPr>
            <a:r>
              <a:rPr lang="zh-CN" altLang="en-US" sz="2400" dirty="0">
                <a:solidFill>
                  <a:prstClr val="black"/>
                </a:solidFill>
                <a:latin typeface="Times New Roman" panose="02020603050405020304" charset="0"/>
                <a:cs typeface="Times New Roman" panose="02020603050405020304" charset="0"/>
              </a:rPr>
              <a:t>位同步算法</a:t>
            </a:r>
            <a:r>
              <a:rPr lang="en-US" altLang="zh-CN" sz="2400" dirty="0">
                <a:solidFill>
                  <a:prstClr val="black"/>
                </a:solidFill>
                <a:latin typeface="Times New Roman" panose="02020603050405020304" charset="0"/>
                <a:cs typeface="Times New Roman" panose="02020603050405020304" charset="0"/>
              </a:rPr>
              <a:t>MATLAB</a:t>
            </a:r>
            <a:r>
              <a:rPr lang="zh-CN" altLang="en-US" sz="2400" dirty="0">
                <a:solidFill>
                  <a:prstClr val="black"/>
                </a:solidFill>
                <a:latin typeface="Times New Roman" panose="02020603050405020304" charset="0"/>
                <a:cs typeface="Times New Roman" panose="02020603050405020304" charset="0"/>
              </a:rPr>
              <a:t>仿真</a:t>
            </a:r>
            <a:endParaRPr lang="zh-CN" altLang="en-US" sz="2400" dirty="0">
              <a:solidFill>
                <a:prstClr val="black"/>
              </a:solidFill>
              <a:latin typeface="Times New Roman" panose="02020603050405020304" charset="0"/>
              <a:cs typeface="Times New Roman" panose="02020603050405020304" charset="0"/>
            </a:endParaRPr>
          </a:p>
        </p:txBody>
      </p:sp>
      <p:pic>
        <p:nvPicPr>
          <p:cNvPr id="24" name="图片 25"/>
          <p:cNvPicPr>
            <a:picLocks noChangeAspect="1"/>
          </p:cNvPicPr>
          <p:nvPr/>
        </p:nvPicPr>
        <p:blipFill>
          <a:blip r:embed="rId1"/>
          <a:stretch>
            <a:fillRect/>
          </a:stretch>
        </p:blipFill>
        <p:spPr>
          <a:xfrm>
            <a:off x="2995930" y="1590040"/>
            <a:ext cx="5129530" cy="3847465"/>
          </a:xfrm>
          <a:prstGeom prst="rect">
            <a:avLst/>
          </a:prstGeom>
          <a:noFill/>
          <a:ln>
            <a:noFill/>
          </a:ln>
        </p:spPr>
      </p:pic>
      <p:sp>
        <p:nvSpPr>
          <p:cNvPr id="2" name="文本框 1"/>
          <p:cNvSpPr txBox="1"/>
          <p:nvPr/>
        </p:nvSpPr>
        <p:spPr>
          <a:xfrm>
            <a:off x="2650490" y="5513705"/>
            <a:ext cx="6891020" cy="645160"/>
          </a:xfrm>
          <a:prstGeom prst="rect">
            <a:avLst/>
          </a:prstGeom>
          <a:noFill/>
        </p:spPr>
        <p:txBody>
          <a:bodyPr wrap="square" rtlCol="0">
            <a:spAutoFit/>
          </a:bodyPr>
          <a:p>
            <a:r>
              <a:rPr>
                <a:sym typeface="+mn-ea"/>
              </a:rPr>
              <a:t>位同步算法能将定时误差在低信噪比下降至到一个采样周期以下。</a:t>
            </a:r>
            <a:endParaRPr>
              <a:sym typeface="+mn-ea"/>
            </a:endParaRPr>
          </a:p>
          <a:p>
            <a:endParaRPr lang="zh-CN" altLang="en-US"/>
          </a:p>
        </p:txBody>
      </p:sp>
    </p:spTree>
  </p:cSld>
  <p:clrMapOvr>
    <a:masterClrMapping/>
  </p:clrMapOvr>
  <p:transition spd="med">
    <p:pull/>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a:xfrm>
            <a:off x="749863" y="250055"/>
            <a:ext cx="8643848" cy="478155"/>
          </a:xfrm>
        </p:spPr>
        <p:txBody>
          <a:bodyPr/>
          <a:lstStyle/>
          <a:p>
            <a:r>
              <a:rPr lang="zh-CN" altLang="en-US" dirty="0"/>
              <a:t>研究方案设计与</a:t>
            </a:r>
            <a:r>
              <a:rPr dirty="0">
                <a:sym typeface="+mn-ea"/>
              </a:rPr>
              <a:t>仿真</a:t>
            </a:r>
            <a:endParaRPr lang="zh-CN" altLang="en-US" dirty="0"/>
          </a:p>
        </p:txBody>
      </p:sp>
      <p:sp>
        <p:nvSpPr>
          <p:cNvPr id="52" name="文本框 51"/>
          <p:cNvSpPr txBox="1"/>
          <p:nvPr/>
        </p:nvSpPr>
        <p:spPr>
          <a:xfrm>
            <a:off x="1082040" y="1029335"/>
            <a:ext cx="5737860" cy="680720"/>
          </a:xfrm>
          <a:prstGeom prst="rect">
            <a:avLst/>
          </a:prstGeom>
          <a:noFill/>
        </p:spPr>
        <p:txBody>
          <a:bodyPr wrap="square" rtlCol="0">
            <a:noAutofit/>
          </a:bodyPr>
          <a:p>
            <a:pPr marL="342900" indent="-342900" algn="just">
              <a:lnSpc>
                <a:spcPct val="130000"/>
              </a:lnSpc>
              <a:spcBef>
                <a:spcPts val="600"/>
              </a:spcBef>
              <a:spcAft>
                <a:spcPts val="600"/>
              </a:spcAft>
              <a:buClr>
                <a:srgbClr val="006C39"/>
              </a:buClr>
              <a:buFont typeface="Wingdings" panose="05000000000000000000" pitchFamily="2" charset="2"/>
              <a:buChar char="n"/>
              <a:defRPr/>
            </a:pPr>
            <a:r>
              <a:rPr lang="zh-CN" altLang="en-US" sz="2400" dirty="0">
                <a:solidFill>
                  <a:prstClr val="black"/>
                </a:solidFill>
                <a:latin typeface="Times New Roman" panose="02020603050405020304" charset="0"/>
                <a:cs typeface="Times New Roman" panose="02020603050405020304" charset="0"/>
              </a:rPr>
              <a:t>解调算法的优化</a:t>
            </a:r>
            <a:endParaRPr lang="zh-CN" altLang="en-US" sz="2400" dirty="0">
              <a:solidFill>
                <a:prstClr val="black"/>
              </a:solidFill>
              <a:latin typeface="Times New Roman" panose="02020603050405020304" charset="0"/>
              <a:cs typeface="Times New Roman" panose="02020603050405020304" charset="0"/>
            </a:endParaRPr>
          </a:p>
        </p:txBody>
      </p:sp>
      <p:graphicFrame>
        <p:nvGraphicFramePr>
          <p:cNvPr id="2" name="对象 -2147482434"/>
          <p:cNvGraphicFramePr/>
          <p:nvPr/>
        </p:nvGraphicFramePr>
        <p:xfrm>
          <a:off x="2585720" y="1167765"/>
          <a:ext cx="6931660" cy="2680970"/>
        </p:xfrm>
        <a:graphic>
          <a:graphicData uri="http://schemas.openxmlformats.org/presentationml/2006/ole">
            <mc:AlternateContent xmlns:mc="http://schemas.openxmlformats.org/markup-compatibility/2006">
              <mc:Choice xmlns:v="urn:schemas-microsoft-com:vml" Requires="v">
                <p:oleObj spid="_x0000_s3076" name="" r:id="rId1" imgW="3549015" imgH="1371600" progId="Visio.Drawing.15">
                  <p:embed/>
                </p:oleObj>
              </mc:Choice>
              <mc:Fallback>
                <p:oleObj name="" r:id="rId1" imgW="3549015" imgH="1371600" progId="Visio.Drawing.15">
                  <p:embed/>
                  <p:pic>
                    <p:nvPicPr>
                      <p:cNvPr id="0" name="图片 3075"/>
                      <p:cNvPicPr/>
                      <p:nvPr/>
                    </p:nvPicPr>
                    <p:blipFill>
                      <a:blip r:embed="rId2"/>
                      <a:stretch>
                        <a:fillRect/>
                      </a:stretch>
                    </p:blipFill>
                    <p:spPr>
                      <a:xfrm>
                        <a:off x="2585720" y="1167765"/>
                        <a:ext cx="6931660" cy="2680970"/>
                      </a:xfrm>
                      <a:prstGeom prst="rect">
                        <a:avLst/>
                      </a:prstGeom>
                      <a:noFill/>
                      <a:ln w="38100">
                        <a:noFill/>
                        <a:miter/>
                      </a:ln>
                    </p:spPr>
                  </p:pic>
                </p:oleObj>
              </mc:Fallback>
            </mc:AlternateContent>
          </a:graphicData>
        </a:graphic>
      </p:graphicFrame>
      <p:sp>
        <p:nvSpPr>
          <p:cNvPr id="3" name="文本框 2"/>
          <p:cNvSpPr txBox="1"/>
          <p:nvPr/>
        </p:nvSpPr>
        <p:spPr>
          <a:xfrm>
            <a:off x="601345" y="5621655"/>
            <a:ext cx="11189335" cy="593090"/>
          </a:xfrm>
          <a:prstGeom prst="rect">
            <a:avLst/>
          </a:prstGeom>
          <a:noFill/>
        </p:spPr>
        <p:txBody>
          <a:bodyPr wrap="square" rtlCol="0">
            <a:noAutofit/>
          </a:bodyPr>
          <a:p>
            <a:pPr marL="0" indent="0" latinLnBrk="0">
              <a:lnSpc>
                <a:spcPct val="125000"/>
              </a:lnSpc>
            </a:pPr>
            <a:r>
              <a:rPr lang="zh-CN">
                <a:sym typeface="+mn-ea"/>
              </a:rPr>
              <a:t>本研究优化了解调算法，额外设置了抽样判决点，并通过计算配对采样点相位差信息和的平均值来进行判决。</a:t>
            </a:r>
            <a:endParaRPr lang="zh-CN"/>
          </a:p>
          <a:p>
            <a:pPr marL="0" indent="0" latinLnBrk="0">
              <a:lnSpc>
                <a:spcPct val="125000"/>
              </a:lnSpc>
            </a:pPr>
            <a:endParaRPr lang="zh-CN" altLang="en-US"/>
          </a:p>
        </p:txBody>
      </p:sp>
      <p:graphicFrame>
        <p:nvGraphicFramePr>
          <p:cNvPr id="4" name="对象 -2147482435"/>
          <p:cNvGraphicFramePr>
            <a:graphicFrameLocks noChangeAspect="1"/>
          </p:cNvGraphicFramePr>
          <p:nvPr/>
        </p:nvGraphicFramePr>
        <p:xfrm>
          <a:off x="1806575" y="3653155"/>
          <a:ext cx="8779510" cy="1969135"/>
        </p:xfrm>
        <a:graphic>
          <a:graphicData uri="http://schemas.openxmlformats.org/presentationml/2006/ole">
            <mc:AlternateContent xmlns:mc="http://schemas.openxmlformats.org/markup-compatibility/2006">
              <mc:Choice xmlns:v="urn:schemas-microsoft-com:vml" Requires="v">
                <p:oleObj spid="_x0000_s5" name="" r:id="rId3" imgW="4076700" imgH="914400" progId="Equation.KSEE3">
                  <p:embed/>
                </p:oleObj>
              </mc:Choice>
              <mc:Fallback>
                <p:oleObj name="" r:id="rId3" imgW="4076700" imgH="914400" progId="Equation.KSEE3">
                  <p:embed/>
                  <p:pic>
                    <p:nvPicPr>
                      <p:cNvPr id="0" name="图片 3"/>
                      <p:cNvPicPr/>
                      <p:nvPr/>
                    </p:nvPicPr>
                    <p:blipFill>
                      <a:blip r:embed="rId4"/>
                      <a:stretch>
                        <a:fillRect/>
                      </a:stretch>
                    </p:blipFill>
                    <p:spPr>
                      <a:xfrm>
                        <a:off x="1806575" y="3653155"/>
                        <a:ext cx="8779510" cy="1969135"/>
                      </a:xfrm>
                      <a:prstGeom prst="rect">
                        <a:avLst/>
                      </a:prstGeom>
                      <a:noFill/>
                      <a:ln w="38100">
                        <a:noFill/>
                        <a:miter/>
                      </a:ln>
                    </p:spPr>
                  </p:pic>
                </p:oleObj>
              </mc:Fallback>
            </mc:AlternateContent>
          </a:graphicData>
        </a:graphic>
      </p:graphicFrame>
    </p:spTree>
  </p:cSld>
  <p:clrMapOvr>
    <a:masterClrMapping/>
  </p:clrMapOvr>
  <p:transition spd="med">
    <p:pull/>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a:xfrm>
            <a:off x="749863" y="250055"/>
            <a:ext cx="8643848" cy="478155"/>
          </a:xfrm>
        </p:spPr>
        <p:txBody>
          <a:bodyPr/>
          <a:lstStyle/>
          <a:p>
            <a:r>
              <a:rPr lang="zh-CN" altLang="en-US" dirty="0"/>
              <a:t>研究方案设计与</a:t>
            </a:r>
            <a:r>
              <a:rPr dirty="0">
                <a:sym typeface="+mn-ea"/>
              </a:rPr>
              <a:t>仿真</a:t>
            </a:r>
            <a:endParaRPr lang="zh-CN" altLang="en-US" dirty="0"/>
          </a:p>
        </p:txBody>
      </p:sp>
      <p:sp>
        <p:nvSpPr>
          <p:cNvPr id="52" name="文本框 51"/>
          <p:cNvSpPr txBox="1"/>
          <p:nvPr/>
        </p:nvSpPr>
        <p:spPr>
          <a:xfrm>
            <a:off x="1082040" y="1029335"/>
            <a:ext cx="5737860" cy="680720"/>
          </a:xfrm>
          <a:prstGeom prst="rect">
            <a:avLst/>
          </a:prstGeom>
          <a:noFill/>
        </p:spPr>
        <p:txBody>
          <a:bodyPr wrap="square" rtlCol="0">
            <a:noAutofit/>
          </a:bodyPr>
          <a:p>
            <a:pPr marL="342900" indent="-342900" algn="just">
              <a:lnSpc>
                <a:spcPct val="130000"/>
              </a:lnSpc>
              <a:spcBef>
                <a:spcPts val="600"/>
              </a:spcBef>
              <a:spcAft>
                <a:spcPts val="600"/>
              </a:spcAft>
              <a:buClr>
                <a:srgbClr val="006C39"/>
              </a:buClr>
              <a:buFont typeface="Wingdings" panose="05000000000000000000" pitchFamily="2" charset="2"/>
              <a:buChar char="n"/>
              <a:defRPr/>
            </a:pPr>
            <a:r>
              <a:rPr lang="zh-CN" altLang="en-US" sz="2400" dirty="0">
                <a:solidFill>
                  <a:prstClr val="black"/>
                </a:solidFill>
                <a:latin typeface="Times New Roman" panose="02020603050405020304" charset="0"/>
                <a:cs typeface="Times New Roman" panose="02020603050405020304" charset="0"/>
              </a:rPr>
              <a:t>解调算法</a:t>
            </a:r>
            <a:r>
              <a:rPr lang="en-US" altLang="zh-CN" sz="2400" dirty="0">
                <a:solidFill>
                  <a:prstClr val="black"/>
                </a:solidFill>
                <a:latin typeface="Times New Roman" panose="02020603050405020304" charset="0"/>
                <a:cs typeface="Times New Roman" panose="02020603050405020304" charset="0"/>
              </a:rPr>
              <a:t>MATLAB</a:t>
            </a:r>
            <a:r>
              <a:rPr lang="zh-CN" altLang="en-US" sz="2400" dirty="0">
                <a:solidFill>
                  <a:prstClr val="black"/>
                </a:solidFill>
                <a:latin typeface="Times New Roman" panose="02020603050405020304" charset="0"/>
                <a:cs typeface="Times New Roman" panose="02020603050405020304" charset="0"/>
              </a:rPr>
              <a:t>仿真</a:t>
            </a:r>
            <a:endParaRPr lang="zh-CN" altLang="en-US" sz="2400" dirty="0">
              <a:solidFill>
                <a:prstClr val="black"/>
              </a:solidFill>
              <a:latin typeface="Times New Roman" panose="02020603050405020304" charset="0"/>
              <a:cs typeface="Times New Roman" panose="02020603050405020304" charset="0"/>
            </a:endParaRPr>
          </a:p>
        </p:txBody>
      </p:sp>
      <p:pic>
        <p:nvPicPr>
          <p:cNvPr id="2" name="图片 304"/>
          <p:cNvPicPr>
            <a:picLocks noChangeAspect="1"/>
          </p:cNvPicPr>
          <p:nvPr/>
        </p:nvPicPr>
        <p:blipFill>
          <a:blip r:embed="rId1"/>
          <a:srcRect t="6663"/>
          <a:stretch>
            <a:fillRect/>
          </a:stretch>
        </p:blipFill>
        <p:spPr>
          <a:xfrm>
            <a:off x="3539490" y="1795780"/>
            <a:ext cx="5113655" cy="3580130"/>
          </a:xfrm>
          <a:prstGeom prst="rect">
            <a:avLst/>
          </a:prstGeom>
          <a:noFill/>
          <a:ln>
            <a:noFill/>
          </a:ln>
        </p:spPr>
      </p:pic>
      <p:sp>
        <p:nvSpPr>
          <p:cNvPr id="3" name="文本框 2"/>
          <p:cNvSpPr txBox="1"/>
          <p:nvPr/>
        </p:nvSpPr>
        <p:spPr>
          <a:xfrm>
            <a:off x="2101850" y="5461635"/>
            <a:ext cx="7987665" cy="645160"/>
          </a:xfrm>
          <a:prstGeom prst="rect">
            <a:avLst/>
          </a:prstGeom>
          <a:noFill/>
        </p:spPr>
        <p:txBody>
          <a:bodyPr wrap="square" rtlCol="0">
            <a:spAutoFit/>
          </a:bodyPr>
          <a:p>
            <a:r>
              <a:rPr>
                <a:sym typeface="+mn-ea"/>
              </a:rPr>
              <a:t>同误码率下多抽样判决点的解调算法相较单抽样点解调算法的</a:t>
            </a:r>
            <a:r>
              <a:rPr lang="zh-CN">
                <a:sym typeface="+mn-ea"/>
              </a:rPr>
              <a:t>信噪</a:t>
            </a:r>
            <a:r>
              <a:rPr>
                <a:sym typeface="+mn-ea"/>
              </a:rPr>
              <a:t>比低1 dB</a:t>
            </a:r>
            <a:r>
              <a:rPr lang="zh-CN">
                <a:sym typeface="+mn-ea"/>
              </a:rPr>
              <a:t>。</a:t>
            </a:r>
            <a:endParaRPr>
              <a:sym typeface="+mn-ea"/>
            </a:endParaRPr>
          </a:p>
          <a:p>
            <a:endParaRPr lang="zh-CN" altLang="en-US"/>
          </a:p>
        </p:txBody>
      </p:sp>
    </p:spTree>
  </p:cSld>
  <p:clrMapOvr>
    <a:masterClrMapping/>
  </p:clrMapOvr>
  <p:transition spd="med">
    <p:pull/>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a:xfrm>
            <a:off x="749863" y="250055"/>
            <a:ext cx="8643848" cy="478155"/>
          </a:xfrm>
        </p:spPr>
        <p:txBody>
          <a:bodyPr/>
          <a:lstStyle/>
          <a:p>
            <a:r>
              <a:rPr lang="zh-CN" altLang="en-US" dirty="0"/>
              <a:t>研究方案设计与</a:t>
            </a:r>
            <a:r>
              <a:rPr dirty="0">
                <a:sym typeface="+mn-ea"/>
              </a:rPr>
              <a:t>仿真</a:t>
            </a:r>
            <a:endParaRPr lang="zh-CN" altLang="en-US" dirty="0"/>
          </a:p>
        </p:txBody>
      </p:sp>
      <p:sp>
        <p:nvSpPr>
          <p:cNvPr id="52" name="文本框 51"/>
          <p:cNvSpPr txBox="1"/>
          <p:nvPr/>
        </p:nvSpPr>
        <p:spPr>
          <a:xfrm>
            <a:off x="1082040" y="1029335"/>
            <a:ext cx="6642100" cy="680720"/>
          </a:xfrm>
          <a:prstGeom prst="rect">
            <a:avLst/>
          </a:prstGeom>
          <a:noFill/>
        </p:spPr>
        <p:txBody>
          <a:bodyPr wrap="square" rtlCol="0">
            <a:noAutofit/>
          </a:bodyPr>
          <a:p>
            <a:pPr marL="342900" indent="-342900" algn="just">
              <a:lnSpc>
                <a:spcPct val="130000"/>
              </a:lnSpc>
              <a:spcBef>
                <a:spcPts val="600"/>
              </a:spcBef>
              <a:spcAft>
                <a:spcPts val="600"/>
              </a:spcAft>
              <a:buClr>
                <a:srgbClr val="006C39"/>
              </a:buClr>
              <a:buFont typeface="Wingdings" panose="05000000000000000000" pitchFamily="2" charset="2"/>
              <a:buChar char="n"/>
              <a:defRPr/>
            </a:pPr>
            <a:r>
              <a:rPr lang="zh-CN" altLang="en-US" sz="2400" dirty="0">
                <a:solidFill>
                  <a:prstClr val="black"/>
                </a:solidFill>
                <a:latin typeface="Times New Roman" panose="02020603050405020304" charset="0"/>
                <a:cs typeface="Times New Roman" panose="02020603050405020304" charset="0"/>
              </a:rPr>
              <a:t>突发</a:t>
            </a:r>
            <a:r>
              <a:rPr lang="en-US" altLang="zh-CN" sz="2400" dirty="0">
                <a:solidFill>
                  <a:prstClr val="black"/>
                </a:solidFill>
                <a:latin typeface="Times New Roman" panose="02020603050405020304" charset="0"/>
                <a:cs typeface="Times New Roman" panose="02020603050405020304" charset="0"/>
              </a:rPr>
              <a:t>GFSK</a:t>
            </a:r>
            <a:r>
              <a:rPr lang="zh-CN" altLang="en-US" sz="2400" dirty="0">
                <a:solidFill>
                  <a:prstClr val="black"/>
                </a:solidFill>
                <a:latin typeface="Times New Roman" panose="02020603050405020304" charset="0"/>
                <a:cs typeface="Times New Roman" panose="02020603050405020304" charset="0"/>
              </a:rPr>
              <a:t>信号解调方案的整体</a:t>
            </a:r>
            <a:r>
              <a:rPr lang="en-US" altLang="zh-CN" sz="2400" dirty="0">
                <a:solidFill>
                  <a:prstClr val="black"/>
                </a:solidFill>
                <a:latin typeface="Times New Roman" panose="02020603050405020304" charset="0"/>
                <a:cs typeface="Times New Roman" panose="02020603050405020304" charset="0"/>
              </a:rPr>
              <a:t>MATLAB</a:t>
            </a:r>
            <a:r>
              <a:rPr lang="zh-CN" altLang="en-US" sz="2400" dirty="0">
                <a:solidFill>
                  <a:prstClr val="black"/>
                </a:solidFill>
                <a:latin typeface="Times New Roman" panose="02020603050405020304" charset="0"/>
                <a:cs typeface="Times New Roman" panose="02020603050405020304" charset="0"/>
              </a:rPr>
              <a:t>仿真</a:t>
            </a:r>
            <a:endParaRPr lang="zh-CN" altLang="en-US" sz="2400" dirty="0">
              <a:solidFill>
                <a:prstClr val="black"/>
              </a:solidFill>
              <a:latin typeface="Times New Roman" panose="02020603050405020304" charset="0"/>
              <a:cs typeface="Times New Roman" panose="02020603050405020304" charset="0"/>
            </a:endParaRPr>
          </a:p>
        </p:txBody>
      </p:sp>
      <p:pic>
        <p:nvPicPr>
          <p:cNvPr id="6" name="图片 18"/>
          <p:cNvPicPr>
            <a:picLocks noChangeAspect="1"/>
          </p:cNvPicPr>
          <p:nvPr/>
        </p:nvPicPr>
        <p:blipFill>
          <a:blip r:embed="rId1"/>
          <a:srcRect t="7023"/>
          <a:stretch>
            <a:fillRect/>
          </a:stretch>
        </p:blipFill>
        <p:spPr>
          <a:xfrm>
            <a:off x="1601470" y="1864995"/>
            <a:ext cx="4502785" cy="3140710"/>
          </a:xfrm>
          <a:prstGeom prst="rect">
            <a:avLst/>
          </a:prstGeom>
          <a:noFill/>
          <a:ln>
            <a:noFill/>
          </a:ln>
        </p:spPr>
      </p:pic>
      <p:graphicFrame>
        <p:nvGraphicFramePr>
          <p:cNvPr id="3" name="对象 -2147482427"/>
          <p:cNvGraphicFramePr/>
          <p:nvPr/>
        </p:nvGraphicFramePr>
        <p:xfrm>
          <a:off x="6925310" y="256540"/>
          <a:ext cx="4540885" cy="6462395"/>
        </p:xfrm>
        <a:graphic>
          <a:graphicData uri="http://schemas.openxmlformats.org/presentationml/2006/ole">
            <mc:AlternateContent xmlns:mc="http://schemas.openxmlformats.org/markup-compatibility/2006">
              <mc:Choice xmlns:v="urn:schemas-microsoft-com:vml" Requires="v">
                <p:oleObj spid="_x0000_s4" name="" r:id="rId2" imgW="3129280" imgH="4455795" progId="Visio.Drawing.15">
                  <p:embed/>
                </p:oleObj>
              </mc:Choice>
              <mc:Fallback>
                <p:oleObj name="" r:id="rId2" imgW="3129280" imgH="4455795" progId="Visio.Drawing.15">
                  <p:embed/>
                  <p:pic>
                    <p:nvPicPr>
                      <p:cNvPr id="0" name="图片 3"/>
                      <p:cNvPicPr/>
                      <p:nvPr/>
                    </p:nvPicPr>
                    <p:blipFill>
                      <a:blip r:embed="rId3"/>
                      <a:stretch>
                        <a:fillRect/>
                      </a:stretch>
                    </p:blipFill>
                    <p:spPr>
                      <a:xfrm>
                        <a:off x="6925310" y="256540"/>
                        <a:ext cx="4540885" cy="6462395"/>
                      </a:xfrm>
                      <a:prstGeom prst="rect">
                        <a:avLst/>
                      </a:prstGeom>
                      <a:noFill/>
                      <a:ln w="38100">
                        <a:noFill/>
                        <a:miter/>
                      </a:ln>
                    </p:spPr>
                  </p:pic>
                </p:oleObj>
              </mc:Fallback>
            </mc:AlternateContent>
          </a:graphicData>
        </a:graphic>
      </p:graphicFrame>
      <p:sp>
        <p:nvSpPr>
          <p:cNvPr id="2" name="文本框 1"/>
          <p:cNvSpPr txBox="1"/>
          <p:nvPr/>
        </p:nvSpPr>
        <p:spPr>
          <a:xfrm>
            <a:off x="749935" y="5160645"/>
            <a:ext cx="6175375" cy="783590"/>
          </a:xfrm>
          <a:prstGeom prst="rect">
            <a:avLst/>
          </a:prstGeom>
          <a:noFill/>
        </p:spPr>
        <p:txBody>
          <a:bodyPr wrap="square" rtlCol="0">
            <a:spAutoFit/>
          </a:bodyPr>
          <a:p>
            <a:pPr marL="0" indent="0" latinLnBrk="0">
              <a:lnSpc>
                <a:spcPct val="125000"/>
              </a:lnSpc>
            </a:pPr>
            <a:r>
              <a:rPr>
                <a:sym typeface="+mn-ea"/>
              </a:rPr>
              <a:t>在</a:t>
            </a:r>
            <a:r>
              <a:rPr lang="en-US">
                <a:sym typeface="+mn-ea"/>
              </a:rPr>
              <a:t>Eb/N0=13</a:t>
            </a:r>
            <a:r>
              <a:rPr>
                <a:sym typeface="+mn-ea"/>
              </a:rPr>
              <a:t>dB时的误码率</a:t>
            </a:r>
            <a:r>
              <a:rPr lang="zh-CN">
                <a:sym typeface="+mn-ea"/>
              </a:rPr>
              <a:t>约</a:t>
            </a:r>
            <a:r>
              <a:rPr>
                <a:sym typeface="+mn-ea"/>
              </a:rPr>
              <a:t>为</a:t>
            </a:r>
            <a:r>
              <a:rPr lang="en-US">
                <a:sym typeface="+mn-ea"/>
              </a:rPr>
              <a:t>10</a:t>
            </a:r>
            <a:r>
              <a:rPr lang="zh-CN" altLang="en-US">
                <a:sym typeface="+mn-ea"/>
              </a:rPr>
              <a:t>的</a:t>
            </a:r>
            <a:r>
              <a:rPr lang="en-US" altLang="zh-CN">
                <a:sym typeface="+mn-ea"/>
              </a:rPr>
              <a:t>-4</a:t>
            </a:r>
            <a:r>
              <a:rPr lang="zh-CN" altLang="en-US">
                <a:sym typeface="+mn-ea"/>
              </a:rPr>
              <a:t>次方，</a:t>
            </a:r>
            <a:r>
              <a:rPr lang="en-US">
                <a:sym typeface="+mn-ea"/>
              </a:rPr>
              <a:t>16</a:t>
            </a:r>
            <a:r>
              <a:rPr>
                <a:sym typeface="+mn-ea"/>
              </a:rPr>
              <a:t>dB时误码率为0，满足了MATLAB仿真对误码率的性能指标</a:t>
            </a:r>
            <a:r>
              <a:rPr lang="zh-CN">
                <a:sym typeface="+mn-ea"/>
              </a:rPr>
              <a:t>。</a:t>
            </a:r>
            <a:endParaRPr lang="zh-CN" altLang="en-US"/>
          </a:p>
        </p:txBody>
      </p:sp>
    </p:spTree>
  </p:cSld>
  <p:clrMapOvr>
    <a:masterClrMapping/>
  </p:clrMapOvr>
  <p:transition spd="med">
    <p:pull/>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p:cNvGrpSpPr/>
          <p:nvPr>
            <p:custDataLst>
              <p:tags r:id="rId1"/>
            </p:custDataLst>
          </p:nvPr>
        </p:nvGrpSpPr>
        <p:grpSpPr>
          <a:xfrm>
            <a:off x="6395581" y="650204"/>
            <a:ext cx="5218289" cy="1198880"/>
            <a:chOff x="5337036" y="1031947"/>
            <a:chExt cx="5218289" cy="1198880"/>
          </a:xfrm>
        </p:grpSpPr>
        <p:sp>
          <p:nvSpPr>
            <p:cNvPr id="46" name="文本框 45"/>
            <p:cNvSpPr txBox="1"/>
            <p:nvPr>
              <p:custDataLst>
                <p:tags r:id="rId2"/>
              </p:custDataLst>
            </p:nvPr>
          </p:nvSpPr>
          <p:spPr>
            <a:xfrm>
              <a:off x="5337036" y="1031947"/>
              <a:ext cx="612668" cy="1198880"/>
            </a:xfrm>
            <a:prstGeom prst="rect">
              <a:avLst/>
            </a:prstGeom>
            <a:noFill/>
          </p:spPr>
          <p:txBody>
            <a:bodyPr wrap="square" rtlCol="0">
              <a:spAutoFit/>
            </a:bodyPr>
            <a:lstStyle/>
            <a:p>
              <a:pPr>
                <a:lnSpc>
                  <a:spcPct val="120000"/>
                </a:lnSpc>
              </a:pPr>
              <a:r>
                <a:rPr lang="en-US" altLang="zh-CN" sz="6000" b="1" i="1" dirty="0">
                  <a:solidFill>
                    <a:schemeClr val="accent1"/>
                  </a:solidFill>
                  <a:cs typeface="+mn-ea"/>
                  <a:sym typeface="+mn-lt"/>
                </a:rPr>
                <a:t>1</a:t>
              </a:r>
              <a:endParaRPr lang="zh-CN" altLang="en-US" sz="5400" b="1" i="1" dirty="0">
                <a:solidFill>
                  <a:schemeClr val="accent1"/>
                </a:solidFill>
                <a:cs typeface="+mn-ea"/>
                <a:sym typeface="+mn-lt"/>
              </a:endParaRPr>
            </a:p>
          </p:txBody>
        </p:sp>
        <p:grpSp>
          <p:nvGrpSpPr>
            <p:cNvPr id="47" name="组合 46"/>
            <p:cNvGrpSpPr/>
            <p:nvPr/>
          </p:nvGrpSpPr>
          <p:grpSpPr>
            <a:xfrm>
              <a:off x="6384010" y="1248904"/>
              <a:ext cx="4171315" cy="824865"/>
              <a:chOff x="6384011" y="1247332"/>
              <a:chExt cx="4171315" cy="817678"/>
            </a:xfrm>
          </p:grpSpPr>
          <p:sp>
            <p:nvSpPr>
              <p:cNvPr id="48" name="文本框 47"/>
              <p:cNvSpPr txBox="1"/>
              <p:nvPr>
                <p:custDataLst>
                  <p:tags r:id="rId3"/>
                </p:custDataLst>
              </p:nvPr>
            </p:nvSpPr>
            <p:spPr>
              <a:xfrm>
                <a:off x="6384011" y="1247332"/>
                <a:ext cx="2844800" cy="585405"/>
              </a:xfrm>
              <a:prstGeom prst="rect">
                <a:avLst/>
              </a:prstGeom>
              <a:noFill/>
            </p:spPr>
            <p:txBody>
              <a:bodyPr wrap="square" lIns="0" tIns="0" rIns="0" bIns="0" rtlCol="0">
                <a:spAutoFit/>
              </a:bodyPr>
              <a:lstStyle/>
              <a:p>
                <a:pPr>
                  <a:lnSpc>
                    <a:spcPct val="120000"/>
                  </a:lnSpc>
                </a:pPr>
                <a:r>
                  <a:rPr lang="zh-CN" altLang="en-US" sz="3200" b="1" dirty="0">
                    <a:latin typeface="微软雅黑" panose="020B0503020204020204" pitchFamily="34" charset="-122"/>
                    <a:cs typeface="+mn-ea"/>
                    <a:sym typeface="+mn-lt"/>
                  </a:rPr>
                  <a:t>研究背景</a:t>
                </a:r>
                <a:endParaRPr lang="zh-CN" altLang="en-US" sz="3200" b="1" dirty="0">
                  <a:latin typeface="微软雅黑" panose="020B0503020204020204" pitchFamily="34" charset="-122"/>
                  <a:cs typeface="+mn-ea"/>
                  <a:sym typeface="+mn-lt"/>
                </a:endParaRPr>
              </a:p>
            </p:txBody>
          </p:sp>
          <p:sp>
            <p:nvSpPr>
              <p:cNvPr id="49" name="文本框 48"/>
              <p:cNvSpPr txBox="1"/>
              <p:nvPr>
                <p:custDataLst>
                  <p:tags r:id="rId4"/>
                </p:custDataLst>
              </p:nvPr>
            </p:nvSpPr>
            <p:spPr>
              <a:xfrm>
                <a:off x="6384011" y="1772937"/>
                <a:ext cx="4171315" cy="292073"/>
              </a:xfrm>
              <a:prstGeom prst="rect">
                <a:avLst/>
              </a:prstGeom>
              <a:noFill/>
            </p:spPr>
            <p:txBody>
              <a:bodyPr wrap="square" lIns="0" tIns="0" rIns="0" bIns="0" rtlCol="0">
                <a:spAutoFit/>
              </a:bodyPr>
              <a:lstStyle/>
              <a:p>
                <a:pPr>
                  <a:lnSpc>
                    <a:spcPct val="120000"/>
                  </a:lnSpc>
                </a:pPr>
                <a:r>
                  <a:rPr lang="en-US" altLang="zh-CN" sz="1600" dirty="0">
                    <a:solidFill>
                      <a:schemeClr val="bg2">
                        <a:lumMod val="75000"/>
                      </a:schemeClr>
                    </a:solidFill>
                    <a:cs typeface="+mn-ea"/>
                    <a:sym typeface="+mn-lt"/>
                  </a:rPr>
                  <a:t>Researche Background</a:t>
                </a:r>
                <a:endParaRPr lang="en-US" altLang="zh-CN" sz="1600" dirty="0">
                  <a:solidFill>
                    <a:schemeClr val="bg2">
                      <a:lumMod val="75000"/>
                    </a:schemeClr>
                  </a:solidFill>
                  <a:cs typeface="+mn-ea"/>
                  <a:sym typeface="+mn-lt"/>
                </a:endParaRPr>
              </a:p>
            </p:txBody>
          </p:sp>
        </p:grpSp>
      </p:grpSp>
      <p:grpSp>
        <p:nvGrpSpPr>
          <p:cNvPr id="52" name="组合 51"/>
          <p:cNvGrpSpPr/>
          <p:nvPr>
            <p:custDataLst>
              <p:tags r:id="rId5"/>
            </p:custDataLst>
          </p:nvPr>
        </p:nvGrpSpPr>
        <p:grpSpPr>
          <a:xfrm>
            <a:off x="6444476" y="4260023"/>
            <a:ext cx="4310874" cy="1198880"/>
            <a:chOff x="5337036" y="1031947"/>
            <a:chExt cx="4310874" cy="1198880"/>
          </a:xfrm>
        </p:grpSpPr>
        <p:sp>
          <p:nvSpPr>
            <p:cNvPr id="53" name="文本框 52"/>
            <p:cNvSpPr txBox="1"/>
            <p:nvPr>
              <p:custDataLst>
                <p:tags r:id="rId6"/>
              </p:custDataLst>
            </p:nvPr>
          </p:nvSpPr>
          <p:spPr>
            <a:xfrm>
              <a:off x="5337036" y="1031947"/>
              <a:ext cx="612668" cy="1198880"/>
            </a:xfrm>
            <a:prstGeom prst="rect">
              <a:avLst/>
            </a:prstGeom>
            <a:noFill/>
          </p:spPr>
          <p:txBody>
            <a:bodyPr wrap="square" rtlCol="0">
              <a:spAutoFit/>
            </a:bodyPr>
            <a:lstStyle/>
            <a:p>
              <a:pPr>
                <a:lnSpc>
                  <a:spcPct val="120000"/>
                </a:lnSpc>
              </a:pPr>
              <a:r>
                <a:rPr lang="en-US" altLang="zh-CN" sz="6000" b="1" i="1" dirty="0">
                  <a:solidFill>
                    <a:schemeClr val="accent1"/>
                  </a:solidFill>
                  <a:cs typeface="+mn-ea"/>
                  <a:sym typeface="+mn-lt"/>
                </a:rPr>
                <a:t>4</a:t>
              </a:r>
              <a:endParaRPr lang="zh-CN" altLang="en-US" sz="6000" b="1" i="1" dirty="0">
                <a:solidFill>
                  <a:schemeClr val="accent1"/>
                </a:solidFill>
                <a:cs typeface="+mn-ea"/>
                <a:sym typeface="+mn-lt"/>
              </a:endParaRPr>
            </a:p>
          </p:txBody>
        </p:sp>
        <p:grpSp>
          <p:nvGrpSpPr>
            <p:cNvPr id="54" name="组合 53"/>
            <p:cNvGrpSpPr/>
            <p:nvPr/>
          </p:nvGrpSpPr>
          <p:grpSpPr>
            <a:xfrm>
              <a:off x="6384010" y="1248904"/>
              <a:ext cx="3263900" cy="824866"/>
              <a:chOff x="6384011" y="1247332"/>
              <a:chExt cx="3263900" cy="817678"/>
            </a:xfrm>
          </p:grpSpPr>
          <p:sp>
            <p:nvSpPr>
              <p:cNvPr id="55" name="文本框 54"/>
              <p:cNvSpPr txBox="1"/>
              <p:nvPr>
                <p:custDataLst>
                  <p:tags r:id="rId7"/>
                </p:custDataLst>
              </p:nvPr>
            </p:nvSpPr>
            <p:spPr>
              <a:xfrm>
                <a:off x="6384011" y="1247332"/>
                <a:ext cx="1625600" cy="585404"/>
              </a:xfrm>
              <a:prstGeom prst="rect">
                <a:avLst/>
              </a:prstGeom>
              <a:noFill/>
            </p:spPr>
            <p:txBody>
              <a:bodyPr wrap="square" lIns="0" tIns="0" rIns="0" bIns="0" rtlCol="0">
                <a:spAutoFit/>
              </a:bodyPr>
              <a:lstStyle/>
              <a:p>
                <a:pPr>
                  <a:lnSpc>
                    <a:spcPct val="120000"/>
                  </a:lnSpc>
                </a:pPr>
                <a:r>
                  <a:rPr lang="zh-CN" altLang="en-US" sz="3200" b="1" dirty="0">
                    <a:latin typeface="微软雅黑" panose="020B0503020204020204" pitchFamily="34" charset="-122"/>
                    <a:cs typeface="+mn-ea"/>
                    <a:sym typeface="+mn-lt"/>
                  </a:rPr>
                  <a:t>硬件</a:t>
                </a:r>
                <a:r>
                  <a:rPr lang="zh-CN" altLang="en-US" sz="3200" b="1" dirty="0">
                    <a:latin typeface="微软雅黑" panose="020B0503020204020204" pitchFamily="34" charset="-122"/>
                    <a:cs typeface="+mn-ea"/>
                    <a:sym typeface="+mn-lt"/>
                  </a:rPr>
                  <a:t>实现</a:t>
                </a:r>
                <a:endParaRPr lang="zh-CN" altLang="en-US" sz="3200" b="1" dirty="0">
                  <a:latin typeface="微软雅黑" panose="020B0503020204020204" pitchFamily="34" charset="-122"/>
                  <a:cs typeface="+mn-ea"/>
                  <a:sym typeface="+mn-lt"/>
                </a:endParaRPr>
              </a:p>
            </p:txBody>
          </p:sp>
          <p:sp>
            <p:nvSpPr>
              <p:cNvPr id="56" name="文本框 55"/>
              <p:cNvSpPr txBox="1"/>
              <p:nvPr>
                <p:custDataLst>
                  <p:tags r:id="rId8"/>
                </p:custDataLst>
              </p:nvPr>
            </p:nvSpPr>
            <p:spPr>
              <a:xfrm>
                <a:off x="6384011" y="1772937"/>
                <a:ext cx="3263900" cy="292073"/>
              </a:xfrm>
              <a:prstGeom prst="rect">
                <a:avLst/>
              </a:prstGeom>
              <a:noFill/>
            </p:spPr>
            <p:txBody>
              <a:bodyPr wrap="square" lIns="0" tIns="0" rIns="0" bIns="0" rtlCol="0">
                <a:spAutoFit/>
              </a:bodyPr>
              <a:lstStyle/>
              <a:p>
                <a:pPr>
                  <a:lnSpc>
                    <a:spcPct val="120000"/>
                  </a:lnSpc>
                </a:pPr>
                <a:r>
                  <a:rPr lang="en-US" altLang="zh-CN" sz="1600" dirty="0">
                    <a:solidFill>
                      <a:schemeClr val="bg2">
                        <a:lumMod val="75000"/>
                      </a:schemeClr>
                    </a:solidFill>
                    <a:cs typeface="+mn-ea"/>
                    <a:sym typeface="+mn-lt"/>
                  </a:rPr>
                  <a:t>Hardware </a:t>
                </a:r>
                <a:r>
                  <a:rPr lang="en-US" altLang="zh-CN" sz="1600" dirty="0">
                    <a:solidFill>
                      <a:schemeClr val="bg2">
                        <a:lumMod val="75000"/>
                      </a:schemeClr>
                    </a:solidFill>
                    <a:cs typeface="+mn-ea"/>
                    <a:sym typeface="+mn-lt"/>
                  </a:rPr>
                  <a:t>Implementation</a:t>
                </a:r>
                <a:endParaRPr lang="en-US" altLang="zh-CN" sz="1600" dirty="0">
                  <a:solidFill>
                    <a:schemeClr val="bg2">
                      <a:lumMod val="75000"/>
                    </a:schemeClr>
                  </a:solidFill>
                  <a:cs typeface="+mn-ea"/>
                  <a:sym typeface="+mn-lt"/>
                </a:endParaRPr>
              </a:p>
            </p:txBody>
          </p:sp>
        </p:grpSp>
      </p:grpSp>
      <p:grpSp>
        <p:nvGrpSpPr>
          <p:cNvPr id="59" name="组合 58"/>
          <p:cNvGrpSpPr/>
          <p:nvPr>
            <p:custDataLst>
              <p:tags r:id="rId9"/>
            </p:custDataLst>
          </p:nvPr>
        </p:nvGrpSpPr>
        <p:grpSpPr>
          <a:xfrm>
            <a:off x="6444476" y="1854112"/>
            <a:ext cx="3622875" cy="1198880"/>
            <a:chOff x="5337036" y="1031947"/>
            <a:chExt cx="3622875" cy="1198880"/>
          </a:xfrm>
        </p:grpSpPr>
        <p:sp>
          <p:nvSpPr>
            <p:cNvPr id="60" name="文本框 59"/>
            <p:cNvSpPr txBox="1"/>
            <p:nvPr>
              <p:custDataLst>
                <p:tags r:id="rId10"/>
              </p:custDataLst>
            </p:nvPr>
          </p:nvSpPr>
          <p:spPr>
            <a:xfrm>
              <a:off x="5337036" y="1031947"/>
              <a:ext cx="612668" cy="1198880"/>
            </a:xfrm>
            <a:prstGeom prst="rect">
              <a:avLst/>
            </a:prstGeom>
            <a:noFill/>
          </p:spPr>
          <p:txBody>
            <a:bodyPr wrap="square" rtlCol="0">
              <a:spAutoFit/>
            </a:bodyPr>
            <a:lstStyle/>
            <a:p>
              <a:pPr>
                <a:lnSpc>
                  <a:spcPct val="120000"/>
                </a:lnSpc>
              </a:pPr>
              <a:r>
                <a:rPr lang="en-US" altLang="zh-CN" sz="6000" b="1" i="1" dirty="0">
                  <a:solidFill>
                    <a:schemeClr val="accent1"/>
                  </a:solidFill>
                  <a:cs typeface="+mn-ea"/>
                  <a:sym typeface="+mn-lt"/>
                </a:rPr>
                <a:t>2</a:t>
              </a:r>
              <a:endParaRPr lang="zh-CN" altLang="en-US" sz="6000" b="1" i="1" dirty="0">
                <a:solidFill>
                  <a:schemeClr val="accent1"/>
                </a:solidFill>
                <a:cs typeface="+mn-ea"/>
                <a:sym typeface="+mn-lt"/>
              </a:endParaRPr>
            </a:p>
          </p:txBody>
        </p:sp>
        <p:grpSp>
          <p:nvGrpSpPr>
            <p:cNvPr id="61" name="组合 60"/>
            <p:cNvGrpSpPr/>
            <p:nvPr/>
          </p:nvGrpSpPr>
          <p:grpSpPr>
            <a:xfrm>
              <a:off x="6384010" y="1248904"/>
              <a:ext cx="2575901" cy="825008"/>
              <a:chOff x="6384011" y="1247332"/>
              <a:chExt cx="2575901" cy="817819"/>
            </a:xfrm>
          </p:grpSpPr>
          <p:sp>
            <p:nvSpPr>
              <p:cNvPr id="62" name="文本框 61"/>
              <p:cNvSpPr txBox="1"/>
              <p:nvPr>
                <p:custDataLst>
                  <p:tags r:id="rId11"/>
                </p:custDataLst>
              </p:nvPr>
            </p:nvSpPr>
            <p:spPr>
              <a:xfrm>
                <a:off x="6384011" y="1247332"/>
                <a:ext cx="1625600" cy="585404"/>
              </a:xfrm>
              <a:prstGeom prst="rect">
                <a:avLst/>
              </a:prstGeom>
              <a:noFill/>
            </p:spPr>
            <p:txBody>
              <a:bodyPr wrap="square" lIns="0" tIns="0" rIns="0" bIns="0" rtlCol="0">
                <a:spAutoFit/>
              </a:bodyPr>
              <a:lstStyle/>
              <a:p>
                <a:pPr>
                  <a:lnSpc>
                    <a:spcPct val="120000"/>
                  </a:lnSpc>
                </a:pPr>
                <a:r>
                  <a:rPr lang="zh-CN" altLang="en-US" sz="3200" b="1" dirty="0">
                    <a:latin typeface="微软雅黑" panose="020B0503020204020204" pitchFamily="34" charset="-122"/>
                    <a:cs typeface="+mn-ea"/>
                    <a:sym typeface="+mn-lt"/>
                  </a:rPr>
                  <a:t>研究</a:t>
                </a:r>
                <a:r>
                  <a:rPr lang="zh-CN" altLang="en-US" sz="3200" b="1" dirty="0">
                    <a:latin typeface="微软雅黑" panose="020B0503020204020204" pitchFamily="34" charset="-122"/>
                    <a:cs typeface="+mn-ea"/>
                    <a:sym typeface="+mn-lt"/>
                  </a:rPr>
                  <a:t>内容</a:t>
                </a:r>
                <a:endParaRPr lang="zh-CN" altLang="en-US" sz="3200" b="1" dirty="0">
                  <a:latin typeface="微软雅黑" panose="020B0503020204020204" pitchFamily="34" charset="-122"/>
                  <a:cs typeface="+mn-ea"/>
                  <a:sym typeface="+mn-lt"/>
                </a:endParaRPr>
              </a:p>
            </p:txBody>
          </p:sp>
          <p:sp>
            <p:nvSpPr>
              <p:cNvPr id="63" name="文本框 62"/>
              <p:cNvSpPr txBox="1"/>
              <p:nvPr>
                <p:custDataLst>
                  <p:tags r:id="rId12"/>
                </p:custDataLst>
              </p:nvPr>
            </p:nvSpPr>
            <p:spPr>
              <a:xfrm>
                <a:off x="6384142" y="1773078"/>
                <a:ext cx="2575770" cy="292073"/>
              </a:xfrm>
              <a:prstGeom prst="rect">
                <a:avLst/>
              </a:prstGeom>
              <a:noFill/>
            </p:spPr>
            <p:txBody>
              <a:bodyPr wrap="square" lIns="0" tIns="0" rIns="0" bIns="0" rtlCol="0">
                <a:spAutoFit/>
              </a:bodyPr>
              <a:lstStyle/>
              <a:p>
                <a:pPr>
                  <a:lnSpc>
                    <a:spcPct val="120000"/>
                  </a:lnSpc>
                </a:pPr>
                <a:r>
                  <a:rPr lang="en-US" altLang="zh-CN" sz="1600" dirty="0">
                    <a:solidFill>
                      <a:schemeClr val="bg2">
                        <a:lumMod val="75000"/>
                      </a:schemeClr>
                    </a:solidFill>
                    <a:cs typeface="+mn-ea"/>
                    <a:sym typeface="+mn-lt"/>
                  </a:rPr>
                  <a:t>Research Content</a:t>
                </a:r>
                <a:endParaRPr lang="zh-CN" altLang="en-US" sz="1600" dirty="0">
                  <a:solidFill>
                    <a:schemeClr val="bg2">
                      <a:lumMod val="75000"/>
                    </a:schemeClr>
                  </a:solidFill>
                  <a:cs typeface="+mn-ea"/>
                  <a:sym typeface="+mn-lt"/>
                </a:endParaRPr>
              </a:p>
            </p:txBody>
          </p:sp>
        </p:grpSp>
      </p:grpSp>
      <p:grpSp>
        <p:nvGrpSpPr>
          <p:cNvPr id="66" name="组合 65"/>
          <p:cNvGrpSpPr/>
          <p:nvPr>
            <p:custDataLst>
              <p:tags r:id="rId13"/>
            </p:custDataLst>
          </p:nvPr>
        </p:nvGrpSpPr>
        <p:grpSpPr>
          <a:xfrm>
            <a:off x="6444476" y="3040875"/>
            <a:ext cx="5309729" cy="1337098"/>
            <a:chOff x="5337036" y="1031947"/>
            <a:chExt cx="5309729" cy="1337098"/>
          </a:xfrm>
        </p:grpSpPr>
        <p:sp>
          <p:nvSpPr>
            <p:cNvPr id="67" name="文本框 66"/>
            <p:cNvSpPr txBox="1"/>
            <p:nvPr>
              <p:custDataLst>
                <p:tags r:id="rId14"/>
              </p:custDataLst>
            </p:nvPr>
          </p:nvSpPr>
          <p:spPr>
            <a:xfrm>
              <a:off x="5337036" y="1031947"/>
              <a:ext cx="612668" cy="1198880"/>
            </a:xfrm>
            <a:prstGeom prst="rect">
              <a:avLst/>
            </a:prstGeom>
            <a:noFill/>
          </p:spPr>
          <p:txBody>
            <a:bodyPr wrap="square" rtlCol="0">
              <a:spAutoFit/>
            </a:bodyPr>
            <a:lstStyle/>
            <a:p>
              <a:pPr>
                <a:lnSpc>
                  <a:spcPct val="120000"/>
                </a:lnSpc>
              </a:pPr>
              <a:r>
                <a:rPr lang="en-US" altLang="zh-CN" sz="6000" b="1" i="1" dirty="0">
                  <a:solidFill>
                    <a:schemeClr val="accent1"/>
                  </a:solidFill>
                  <a:cs typeface="+mn-ea"/>
                  <a:sym typeface="+mn-lt"/>
                </a:rPr>
                <a:t>3</a:t>
              </a:r>
              <a:endParaRPr lang="zh-CN" altLang="en-US" sz="6000" b="1" i="1" dirty="0">
                <a:solidFill>
                  <a:schemeClr val="accent1"/>
                </a:solidFill>
                <a:cs typeface="+mn-ea"/>
                <a:sym typeface="+mn-lt"/>
              </a:endParaRPr>
            </a:p>
          </p:txBody>
        </p:sp>
        <p:grpSp>
          <p:nvGrpSpPr>
            <p:cNvPr id="68" name="组合 67"/>
            <p:cNvGrpSpPr/>
            <p:nvPr/>
          </p:nvGrpSpPr>
          <p:grpSpPr>
            <a:xfrm>
              <a:off x="6384010" y="1248904"/>
              <a:ext cx="4262755" cy="1120141"/>
              <a:chOff x="6384011" y="1247332"/>
              <a:chExt cx="4262755" cy="1110380"/>
            </a:xfrm>
          </p:grpSpPr>
          <p:sp>
            <p:nvSpPr>
              <p:cNvPr id="69" name="文本框 68"/>
              <p:cNvSpPr txBox="1"/>
              <p:nvPr>
                <p:custDataLst>
                  <p:tags r:id="rId15"/>
                </p:custDataLst>
              </p:nvPr>
            </p:nvSpPr>
            <p:spPr>
              <a:xfrm>
                <a:off x="6384011" y="1247332"/>
                <a:ext cx="3883660" cy="585404"/>
              </a:xfrm>
              <a:prstGeom prst="rect">
                <a:avLst/>
              </a:prstGeom>
              <a:noFill/>
            </p:spPr>
            <p:txBody>
              <a:bodyPr wrap="square" lIns="0" tIns="0" rIns="0" bIns="0" rtlCol="0">
                <a:spAutoFit/>
              </a:bodyPr>
              <a:lstStyle/>
              <a:p>
                <a:pPr>
                  <a:lnSpc>
                    <a:spcPct val="120000"/>
                  </a:lnSpc>
                </a:pPr>
                <a:r>
                  <a:rPr lang="zh-CN" altLang="en-US" sz="3200" b="1" dirty="0">
                    <a:latin typeface="微软雅黑" panose="020B0503020204020204" pitchFamily="34" charset="-122"/>
                    <a:cs typeface="+mn-ea"/>
                    <a:sym typeface="+mn-lt"/>
                  </a:rPr>
                  <a:t>研究方案设计与</a:t>
                </a:r>
                <a:r>
                  <a:rPr lang="zh-CN" altLang="en-US" sz="3200" b="1" dirty="0">
                    <a:latin typeface="微软雅黑" panose="020B0503020204020204" pitchFamily="34" charset="-122"/>
                    <a:cs typeface="+mn-ea"/>
                    <a:sym typeface="+mn-lt"/>
                  </a:rPr>
                  <a:t>仿真</a:t>
                </a:r>
                <a:endParaRPr lang="zh-CN" altLang="en-US" sz="3200" b="1" dirty="0">
                  <a:latin typeface="微软雅黑" panose="020B0503020204020204" pitchFamily="34" charset="-122"/>
                  <a:cs typeface="+mn-ea"/>
                  <a:sym typeface="+mn-lt"/>
                </a:endParaRPr>
              </a:p>
            </p:txBody>
          </p:sp>
          <p:sp>
            <p:nvSpPr>
              <p:cNvPr id="70" name="文本框 69"/>
              <p:cNvSpPr txBox="1"/>
              <p:nvPr>
                <p:custDataLst>
                  <p:tags r:id="rId16"/>
                </p:custDataLst>
              </p:nvPr>
            </p:nvSpPr>
            <p:spPr>
              <a:xfrm>
                <a:off x="6384011" y="1772937"/>
                <a:ext cx="4262755" cy="584775"/>
              </a:xfrm>
              <a:prstGeom prst="rect">
                <a:avLst/>
              </a:prstGeom>
              <a:noFill/>
            </p:spPr>
            <p:txBody>
              <a:bodyPr wrap="square" lIns="0" tIns="0" rIns="0" bIns="0" rtlCol="0">
                <a:spAutoFit/>
              </a:bodyPr>
              <a:lstStyle/>
              <a:p>
                <a:pPr>
                  <a:lnSpc>
                    <a:spcPct val="120000"/>
                  </a:lnSpc>
                </a:pPr>
                <a:r>
                  <a:rPr lang="en-US" altLang="zh-CN" sz="1600" dirty="0">
                    <a:solidFill>
                      <a:schemeClr val="bg2">
                        <a:lumMod val="75000"/>
                      </a:schemeClr>
                    </a:solidFill>
                    <a:cs typeface="+mn-ea"/>
                    <a:sym typeface="+mn-lt"/>
                  </a:rPr>
                  <a:t>Research Method Design and </a:t>
                </a:r>
                <a:r>
                  <a:rPr lang="en-US" altLang="zh-CN" sz="1600" dirty="0">
                    <a:solidFill>
                      <a:schemeClr val="bg2">
                        <a:lumMod val="75000"/>
                      </a:schemeClr>
                    </a:solidFill>
                    <a:cs typeface="+mn-ea"/>
                    <a:sym typeface="+mn-lt"/>
                  </a:rPr>
                  <a:t>Simulation</a:t>
                </a:r>
                <a:endParaRPr lang="en-US" altLang="zh-CN" sz="1600" dirty="0">
                  <a:solidFill>
                    <a:schemeClr val="bg2">
                      <a:lumMod val="75000"/>
                    </a:schemeClr>
                  </a:solidFill>
                  <a:cs typeface="+mn-ea"/>
                  <a:sym typeface="+mn-lt"/>
                </a:endParaRPr>
              </a:p>
              <a:p>
                <a:pPr>
                  <a:lnSpc>
                    <a:spcPct val="120000"/>
                  </a:lnSpc>
                </a:pPr>
                <a:endParaRPr lang="en-US" altLang="zh-CN" sz="1600" dirty="0">
                  <a:solidFill>
                    <a:schemeClr val="bg2">
                      <a:lumMod val="75000"/>
                    </a:schemeClr>
                  </a:solidFill>
                  <a:cs typeface="+mn-ea"/>
                  <a:sym typeface="+mn-lt"/>
                </a:endParaRPr>
              </a:p>
            </p:txBody>
          </p:sp>
        </p:grpSp>
      </p:grpSp>
      <p:sp>
        <p:nvSpPr>
          <p:cNvPr id="25" name="标题 9"/>
          <p:cNvSpPr txBox="1"/>
          <p:nvPr/>
        </p:nvSpPr>
        <p:spPr bwMode="auto">
          <a:xfrm>
            <a:off x="1431925" y="2681066"/>
            <a:ext cx="1806575" cy="6750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a:lstStyle>
          <a:p>
            <a:pPr algn="ctr"/>
            <a:r>
              <a:rPr lang="zh-CN" altLang="en-US" sz="6000" b="1">
                <a:solidFill>
                  <a:schemeClr val="bg1"/>
                </a:solidFill>
              </a:rPr>
              <a:t>目录</a:t>
            </a:r>
            <a:endParaRPr lang="zh-CN" altLang="en-US" sz="6000" b="1" dirty="0">
              <a:solidFill>
                <a:schemeClr val="bg1"/>
              </a:solidFill>
            </a:endParaRPr>
          </a:p>
        </p:txBody>
      </p:sp>
      <p:sp>
        <p:nvSpPr>
          <p:cNvPr id="26" name="内容占位符 10"/>
          <p:cNvSpPr txBox="1"/>
          <p:nvPr/>
        </p:nvSpPr>
        <p:spPr bwMode="auto">
          <a:xfrm>
            <a:off x="1274761" y="4088412"/>
            <a:ext cx="2120900" cy="3995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altLang="zh-CN" sz="2000">
                <a:solidFill>
                  <a:schemeClr val="bg1"/>
                </a:solidFill>
              </a:rPr>
              <a:t>CONTENTS</a:t>
            </a:r>
            <a:endParaRPr lang="zh-CN" altLang="en-US" sz="2000" dirty="0">
              <a:solidFill>
                <a:schemeClr val="bg1"/>
              </a:solidFill>
            </a:endParaRPr>
          </a:p>
        </p:txBody>
      </p:sp>
      <p:cxnSp>
        <p:nvCxnSpPr>
          <p:cNvPr id="27" name="直接连接符 26"/>
          <p:cNvCxnSpPr/>
          <p:nvPr/>
        </p:nvCxnSpPr>
        <p:spPr>
          <a:xfrm>
            <a:off x="1930795" y="3759563"/>
            <a:ext cx="808832"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2" name="组合 1"/>
          <p:cNvGrpSpPr/>
          <p:nvPr>
            <p:custDataLst>
              <p:tags r:id="rId17"/>
            </p:custDataLst>
          </p:nvPr>
        </p:nvGrpSpPr>
        <p:grpSpPr>
          <a:xfrm>
            <a:off x="6444476" y="5458903"/>
            <a:ext cx="3622875" cy="1198880"/>
            <a:chOff x="5337036" y="1031947"/>
            <a:chExt cx="3622875" cy="1198880"/>
          </a:xfrm>
        </p:grpSpPr>
        <p:sp>
          <p:nvSpPr>
            <p:cNvPr id="3" name="文本框 2"/>
            <p:cNvSpPr txBox="1"/>
            <p:nvPr>
              <p:custDataLst>
                <p:tags r:id="rId18"/>
              </p:custDataLst>
            </p:nvPr>
          </p:nvSpPr>
          <p:spPr>
            <a:xfrm>
              <a:off x="5337036" y="1031947"/>
              <a:ext cx="612668" cy="1198880"/>
            </a:xfrm>
            <a:prstGeom prst="rect">
              <a:avLst/>
            </a:prstGeom>
            <a:noFill/>
          </p:spPr>
          <p:txBody>
            <a:bodyPr wrap="square" rtlCol="0">
              <a:spAutoFit/>
            </a:bodyPr>
            <a:p>
              <a:pPr>
                <a:lnSpc>
                  <a:spcPct val="120000"/>
                </a:lnSpc>
              </a:pPr>
              <a:r>
                <a:rPr lang="en-US" altLang="zh-CN" sz="6000" b="1" i="1" dirty="0">
                  <a:solidFill>
                    <a:schemeClr val="accent1"/>
                  </a:solidFill>
                  <a:cs typeface="+mn-ea"/>
                  <a:sym typeface="+mn-lt"/>
                </a:rPr>
                <a:t>5</a:t>
              </a:r>
              <a:endParaRPr lang="en-US" altLang="zh-CN" sz="6000" b="1" i="1" dirty="0">
                <a:solidFill>
                  <a:schemeClr val="accent1"/>
                </a:solidFill>
                <a:cs typeface="+mn-ea"/>
                <a:sym typeface="+mn-lt"/>
              </a:endParaRPr>
            </a:p>
          </p:txBody>
        </p:sp>
        <p:grpSp>
          <p:nvGrpSpPr>
            <p:cNvPr id="4" name="组合 3"/>
            <p:cNvGrpSpPr/>
            <p:nvPr/>
          </p:nvGrpSpPr>
          <p:grpSpPr>
            <a:xfrm>
              <a:off x="6384010" y="1248904"/>
              <a:ext cx="2575901" cy="825008"/>
              <a:chOff x="6384011" y="1247332"/>
              <a:chExt cx="2575901" cy="817819"/>
            </a:xfrm>
          </p:grpSpPr>
          <p:sp>
            <p:nvSpPr>
              <p:cNvPr id="5" name="文本框 4"/>
              <p:cNvSpPr txBox="1"/>
              <p:nvPr>
                <p:custDataLst>
                  <p:tags r:id="rId19"/>
                </p:custDataLst>
              </p:nvPr>
            </p:nvSpPr>
            <p:spPr>
              <a:xfrm>
                <a:off x="6384011" y="1247332"/>
                <a:ext cx="1625600" cy="585404"/>
              </a:xfrm>
              <a:prstGeom prst="rect">
                <a:avLst/>
              </a:prstGeom>
              <a:noFill/>
            </p:spPr>
            <p:txBody>
              <a:bodyPr wrap="square" lIns="0" tIns="0" rIns="0" bIns="0" rtlCol="0">
                <a:spAutoFit/>
              </a:bodyPr>
              <a:p>
                <a:pPr>
                  <a:lnSpc>
                    <a:spcPct val="120000"/>
                  </a:lnSpc>
                </a:pPr>
                <a:r>
                  <a:rPr lang="zh-CN" altLang="en-US" sz="3200" b="1" dirty="0">
                    <a:latin typeface="微软雅黑" panose="020B0503020204020204" pitchFamily="34" charset="-122"/>
                    <a:cs typeface="+mn-ea"/>
                    <a:sym typeface="+mn-lt"/>
                  </a:rPr>
                  <a:t>结论</a:t>
                </a:r>
                <a:endParaRPr lang="zh-CN" altLang="en-US" sz="3200" b="1" dirty="0">
                  <a:latin typeface="微软雅黑" panose="020B0503020204020204" pitchFamily="34" charset="-122"/>
                  <a:cs typeface="+mn-ea"/>
                  <a:sym typeface="+mn-lt"/>
                </a:endParaRPr>
              </a:p>
            </p:txBody>
          </p:sp>
          <p:sp>
            <p:nvSpPr>
              <p:cNvPr id="6" name="文本框 5"/>
              <p:cNvSpPr txBox="1"/>
              <p:nvPr>
                <p:custDataLst>
                  <p:tags r:id="rId20"/>
                </p:custDataLst>
              </p:nvPr>
            </p:nvSpPr>
            <p:spPr>
              <a:xfrm>
                <a:off x="6384142" y="1773078"/>
                <a:ext cx="2575770" cy="292073"/>
              </a:xfrm>
              <a:prstGeom prst="rect">
                <a:avLst/>
              </a:prstGeom>
              <a:noFill/>
            </p:spPr>
            <p:txBody>
              <a:bodyPr wrap="square" lIns="0" tIns="0" rIns="0" bIns="0" rtlCol="0">
                <a:spAutoFit/>
              </a:bodyPr>
              <a:p>
                <a:pPr>
                  <a:lnSpc>
                    <a:spcPct val="120000"/>
                  </a:lnSpc>
                </a:pPr>
                <a:r>
                  <a:rPr lang="en-US" altLang="zh-CN" sz="1600" dirty="0">
                    <a:solidFill>
                      <a:schemeClr val="bg2">
                        <a:lumMod val="75000"/>
                      </a:schemeClr>
                    </a:solidFill>
                    <a:cs typeface="+mn-ea"/>
                    <a:sym typeface="+mn-lt"/>
                  </a:rPr>
                  <a:t>Conclusion</a:t>
                </a:r>
                <a:endParaRPr lang="en-US" altLang="zh-CN" sz="1600" dirty="0">
                  <a:solidFill>
                    <a:schemeClr val="bg2">
                      <a:lumMod val="75000"/>
                    </a:schemeClr>
                  </a:solidFill>
                  <a:cs typeface="+mn-ea"/>
                  <a:sym typeface="+mn-lt"/>
                </a:endParaRPr>
              </a:p>
            </p:txBody>
          </p:sp>
        </p:grpSp>
      </p:grpSp>
    </p:spTree>
  </p:cSld>
  <p:clrMapOvr>
    <a:masterClrMapping/>
  </p:clrMapOvr>
  <p:transition spd="med">
    <p:pull/>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a:xfrm>
            <a:off x="749863" y="250055"/>
            <a:ext cx="8643848" cy="478155"/>
          </a:xfrm>
        </p:spPr>
        <p:txBody>
          <a:bodyPr/>
          <a:lstStyle/>
          <a:p>
            <a:r>
              <a:rPr lang="zh-CN" altLang="en-US" dirty="0"/>
              <a:t>研究方案设计与</a:t>
            </a:r>
            <a:r>
              <a:rPr dirty="0">
                <a:sym typeface="+mn-ea"/>
              </a:rPr>
              <a:t>仿真</a:t>
            </a:r>
            <a:endParaRPr lang="zh-CN" altLang="en-US" dirty="0"/>
          </a:p>
        </p:txBody>
      </p:sp>
      <p:sp>
        <p:nvSpPr>
          <p:cNvPr id="52" name="文本框 51"/>
          <p:cNvSpPr txBox="1"/>
          <p:nvPr/>
        </p:nvSpPr>
        <p:spPr>
          <a:xfrm>
            <a:off x="1082040" y="1029335"/>
            <a:ext cx="6879590" cy="680720"/>
          </a:xfrm>
          <a:prstGeom prst="rect">
            <a:avLst/>
          </a:prstGeom>
          <a:noFill/>
        </p:spPr>
        <p:txBody>
          <a:bodyPr wrap="square" rtlCol="0">
            <a:noAutofit/>
          </a:bodyPr>
          <a:p>
            <a:pPr marL="342900" indent="-342900" algn="just">
              <a:lnSpc>
                <a:spcPct val="130000"/>
              </a:lnSpc>
              <a:spcBef>
                <a:spcPts val="600"/>
              </a:spcBef>
              <a:spcAft>
                <a:spcPts val="600"/>
              </a:spcAft>
              <a:buClr>
                <a:srgbClr val="006C39"/>
              </a:buClr>
              <a:buFont typeface="Wingdings" panose="05000000000000000000" pitchFamily="2" charset="2"/>
              <a:buChar char="n"/>
              <a:defRPr/>
            </a:pPr>
            <a:r>
              <a:rPr lang="zh-CN" altLang="en-US" sz="2400" dirty="0">
                <a:solidFill>
                  <a:prstClr val="black"/>
                </a:solidFill>
                <a:latin typeface="Times New Roman" panose="02020603050405020304" charset="0"/>
                <a:cs typeface="Times New Roman" panose="02020603050405020304" charset="0"/>
              </a:rPr>
              <a:t>突发</a:t>
            </a:r>
            <a:r>
              <a:rPr lang="en-US" altLang="zh-CN" sz="2400" dirty="0">
                <a:solidFill>
                  <a:prstClr val="black"/>
                </a:solidFill>
                <a:latin typeface="Times New Roman" panose="02020603050405020304" charset="0"/>
                <a:cs typeface="Times New Roman" panose="02020603050405020304" charset="0"/>
              </a:rPr>
              <a:t>GFSK</a:t>
            </a:r>
            <a:r>
              <a:rPr lang="zh-CN" altLang="en-US" sz="2400" dirty="0">
                <a:solidFill>
                  <a:prstClr val="black"/>
                </a:solidFill>
                <a:latin typeface="Times New Roman" panose="02020603050405020304" charset="0"/>
                <a:cs typeface="Times New Roman" panose="02020603050405020304" charset="0"/>
              </a:rPr>
              <a:t>信号解调方案的</a:t>
            </a:r>
            <a:r>
              <a:rPr lang="en-US" altLang="zh-CN" sz="2400" dirty="0">
                <a:solidFill>
                  <a:prstClr val="black"/>
                </a:solidFill>
                <a:latin typeface="Times New Roman" panose="02020603050405020304" charset="0"/>
                <a:cs typeface="Times New Roman" panose="02020603050405020304" charset="0"/>
              </a:rPr>
              <a:t>MATLAB</a:t>
            </a:r>
            <a:r>
              <a:rPr lang="zh-CN" altLang="en-US" sz="2400" dirty="0">
                <a:solidFill>
                  <a:prstClr val="black"/>
                </a:solidFill>
                <a:latin typeface="Times New Roman" panose="02020603050405020304" charset="0"/>
                <a:cs typeface="Times New Roman" panose="02020603050405020304" charset="0"/>
                <a:sym typeface="+mn-ea"/>
              </a:rPr>
              <a:t>定点</a:t>
            </a:r>
            <a:r>
              <a:rPr lang="zh-CN" altLang="en-US" sz="2400" dirty="0">
                <a:solidFill>
                  <a:prstClr val="black"/>
                </a:solidFill>
                <a:latin typeface="Times New Roman" panose="02020603050405020304" charset="0"/>
                <a:cs typeface="Times New Roman" panose="02020603050405020304" charset="0"/>
              </a:rPr>
              <a:t>仿真</a:t>
            </a:r>
            <a:endParaRPr lang="zh-CN" altLang="en-US" sz="2400" dirty="0">
              <a:solidFill>
                <a:prstClr val="black"/>
              </a:solidFill>
              <a:latin typeface="Times New Roman" panose="02020603050405020304" charset="0"/>
              <a:cs typeface="Times New Roman" panose="02020603050405020304" charset="0"/>
            </a:endParaRPr>
          </a:p>
        </p:txBody>
      </p:sp>
      <p:pic>
        <p:nvPicPr>
          <p:cNvPr id="2" name="图片 17"/>
          <p:cNvPicPr>
            <a:picLocks noChangeAspect="1"/>
          </p:cNvPicPr>
          <p:nvPr/>
        </p:nvPicPr>
        <p:blipFill>
          <a:blip r:embed="rId1"/>
          <a:stretch>
            <a:fillRect/>
          </a:stretch>
        </p:blipFill>
        <p:spPr>
          <a:xfrm>
            <a:off x="3682365" y="1599565"/>
            <a:ext cx="4827270" cy="3620770"/>
          </a:xfrm>
          <a:prstGeom prst="rect">
            <a:avLst/>
          </a:prstGeom>
          <a:noFill/>
          <a:ln>
            <a:noFill/>
          </a:ln>
        </p:spPr>
      </p:pic>
      <p:sp>
        <p:nvSpPr>
          <p:cNvPr id="3" name="文本框 2"/>
          <p:cNvSpPr txBox="1"/>
          <p:nvPr/>
        </p:nvSpPr>
        <p:spPr>
          <a:xfrm>
            <a:off x="2116455" y="5220335"/>
            <a:ext cx="7959090" cy="1129665"/>
          </a:xfrm>
          <a:prstGeom prst="rect">
            <a:avLst/>
          </a:prstGeom>
          <a:noFill/>
        </p:spPr>
        <p:txBody>
          <a:bodyPr wrap="square" rtlCol="0">
            <a:spAutoFit/>
          </a:bodyPr>
          <a:p>
            <a:pPr marL="0" indent="0" latinLnBrk="0">
              <a:lnSpc>
                <a:spcPct val="125000"/>
              </a:lnSpc>
            </a:pPr>
            <a:r>
              <a:rPr lang="zh-CN">
                <a:sym typeface="+mn-ea"/>
              </a:rPr>
              <a:t>结果表明，该GFSK解调方案的定点仿真结果与浮点仿真结果差距在2dB以内，且定点仿真情况下同样满足性能指标。</a:t>
            </a:r>
            <a:r>
              <a:rPr lang="zh-CN">
                <a:sym typeface="+mn-ea"/>
              </a:rPr>
              <a:t>故可以根据此方案进行硬件实现。</a:t>
            </a:r>
            <a:endParaRPr lang="zh-CN"/>
          </a:p>
          <a:p>
            <a:pPr marL="0" indent="0" latinLnBrk="0">
              <a:lnSpc>
                <a:spcPct val="125000"/>
              </a:lnSpc>
            </a:pPr>
            <a:endParaRPr lang="zh-CN" altLang="en-US"/>
          </a:p>
        </p:txBody>
      </p:sp>
    </p:spTree>
  </p:cSld>
  <p:clrMapOvr>
    <a:masterClrMapping/>
  </p:clrMapOvr>
  <p:transition spd="med">
    <p:pull/>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74"/>
          <p:cNvSpPr txBox="1"/>
          <p:nvPr/>
        </p:nvSpPr>
        <p:spPr>
          <a:xfrm>
            <a:off x="4621212" y="3946413"/>
            <a:ext cx="5723791" cy="1020725"/>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lang="zh-CN" altLang="en-US" sz="4400" kern="1200" dirty="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zh-CN" altLang="en-US" sz="4400" b="0" i="0" u="none" strike="noStrike" kern="1200" cap="none" spc="0" normalizeH="0" noProof="0" dirty="0">
                <a:ln>
                  <a:noFill/>
                </a:ln>
                <a:solidFill>
                  <a:sysClr val="windowText" lastClr="000000"/>
                </a:solidFill>
                <a:effectLst/>
                <a:uLnTx/>
                <a:uFillTx/>
                <a:latin typeface="微软雅黑" panose="020B0503020204020204" pitchFamily="34" charset="-122"/>
                <a:ea typeface="微软雅黑" panose="020B0503020204020204" pitchFamily="34" charset="-122"/>
                <a:cs typeface="+mj-cs"/>
              </a:rPr>
              <a:t>硬件</a:t>
            </a:r>
            <a:r>
              <a:rPr kumimoji="0" lang="zh-CN" altLang="en-US" sz="4400" b="0" i="0" u="none" strike="noStrike" kern="1200" cap="none" spc="0" normalizeH="0" noProof="0" dirty="0">
                <a:ln>
                  <a:noFill/>
                </a:ln>
                <a:solidFill>
                  <a:sysClr val="windowText" lastClr="000000"/>
                </a:solidFill>
                <a:effectLst/>
                <a:uLnTx/>
                <a:uFillTx/>
                <a:latin typeface="微软雅黑" panose="020B0503020204020204" pitchFamily="34" charset="-122"/>
                <a:ea typeface="微软雅黑" panose="020B0503020204020204" pitchFamily="34" charset="-122"/>
                <a:cs typeface="+mj-cs"/>
              </a:rPr>
              <a:t>实现</a:t>
            </a:r>
            <a:endParaRPr kumimoji="0" lang="zh-CN" altLang="en-US" sz="4400" b="0" i="0" u="none" strike="noStrike" kern="1200" cap="none" spc="0" normalizeH="0" noProof="0" dirty="0">
              <a:ln>
                <a:noFill/>
              </a:ln>
              <a:solidFill>
                <a:sysClr val="windowText" lastClr="000000"/>
              </a:solidFill>
              <a:effectLst/>
              <a:uLnTx/>
              <a:uFillTx/>
              <a:latin typeface="微软雅黑" panose="020B0503020204020204" pitchFamily="34" charset="-122"/>
              <a:ea typeface="微软雅黑" panose="020B0503020204020204" pitchFamily="34" charset="-122"/>
              <a:cs typeface="+mj-cs"/>
            </a:endParaRPr>
          </a:p>
        </p:txBody>
      </p:sp>
      <p:graphicFrame>
        <p:nvGraphicFramePr>
          <p:cNvPr id="16" name="图表 15"/>
          <p:cNvGraphicFramePr/>
          <p:nvPr/>
        </p:nvGraphicFramePr>
        <p:xfrm>
          <a:off x="1381561" y="3754939"/>
          <a:ext cx="2906485" cy="1937657"/>
        </p:xfrm>
        <a:graphic>
          <a:graphicData uri="http://schemas.openxmlformats.org/drawingml/2006/chart">
            <c:chart xmlns:c="http://schemas.openxmlformats.org/drawingml/2006/chart" xmlns:r="http://schemas.openxmlformats.org/officeDocument/2006/relationships" r:id="rId1"/>
          </a:graphicData>
        </a:graphic>
      </p:graphicFrame>
      <p:sp>
        <p:nvSpPr>
          <p:cNvPr id="17" name="椭圆 16"/>
          <p:cNvSpPr/>
          <p:nvPr/>
        </p:nvSpPr>
        <p:spPr>
          <a:xfrm>
            <a:off x="2414176" y="4099848"/>
            <a:ext cx="1247839" cy="1247839"/>
          </a:xfrm>
          <a:prstGeom prst="ellipse">
            <a:avLst/>
          </a:prstGeom>
          <a:solidFill>
            <a:srgbClr val="006C39"/>
          </a:solidFill>
          <a:ln w="12700" cap="flat" cmpd="sng" algn="ctr">
            <a:noFill/>
            <a:prstDash val="solid"/>
            <a:miter lim="800000"/>
          </a:ln>
          <a:effectLst>
            <a:outerShdw blurRad="101600" dist="38100" dir="5400000" algn="t" rotWithShape="0">
              <a:srgbClr val="E7E6E6">
                <a:lumMod val="50000"/>
                <a:alpha val="40000"/>
              </a:srgbClr>
            </a:outerShdw>
          </a:effectLst>
        </p:spPr>
        <p:txBody>
          <a:bodyPr rtlCol="0" anchor="ctr"/>
          <a:lstStyle/>
          <a:p>
            <a:pPr marL="0" marR="0" lvl="0" indent="0" algn="ctr" defTabSz="914400" eaLnBrk="1" fontAlgn="auto" latinLnBrk="0" hangingPunct="1">
              <a:spcBef>
                <a:spcPts val="0"/>
              </a:spcBef>
              <a:spcAft>
                <a:spcPts val="0"/>
              </a:spcAft>
              <a:buClrTx/>
              <a:buSzTx/>
              <a:buFontTx/>
              <a:buNone/>
              <a:defRPr/>
            </a:pPr>
            <a:r>
              <a:rPr kumimoji="0" lang="en-US" altLang="zh-CN" sz="5400" b="1" i="0" u="none" strike="noStrike" kern="0" cap="none" spc="0" normalizeH="0" baseline="0" noProof="0" dirty="0">
                <a:ln>
                  <a:noFill/>
                </a:ln>
                <a:solidFill>
                  <a:prstClr val="white"/>
                </a:solidFill>
                <a:effectLst>
                  <a:innerShdw blurRad="127000">
                    <a:prstClr val="white">
                      <a:lumMod val="50000"/>
                      <a:alpha val="85000"/>
                    </a:prstClr>
                  </a:innerShdw>
                </a:effectLst>
                <a:uLnTx/>
                <a:uFillTx/>
                <a:cs typeface="+mn-ea"/>
                <a:sym typeface="+mn-lt"/>
              </a:rPr>
              <a:t>4</a:t>
            </a:r>
            <a:endParaRPr kumimoji="0" lang="zh-CN" altLang="en-US" sz="5400" b="1" i="0" u="none" strike="noStrike" kern="0" cap="none" spc="0" normalizeH="0" baseline="0" noProof="0" dirty="0">
              <a:ln>
                <a:noFill/>
              </a:ln>
              <a:solidFill>
                <a:prstClr val="white"/>
              </a:solidFill>
              <a:effectLst>
                <a:innerShdw blurRad="127000">
                  <a:prstClr val="white">
                    <a:lumMod val="50000"/>
                    <a:alpha val="85000"/>
                  </a:prstClr>
                </a:innerShdw>
              </a:effectLst>
              <a:uLnTx/>
              <a:uFillTx/>
              <a:cs typeface="+mn-ea"/>
              <a:sym typeface="+mn-lt"/>
            </a:endParaRPr>
          </a:p>
        </p:txBody>
      </p:sp>
    </p:spTree>
  </p:cSld>
  <p:clrMapOvr>
    <a:masterClrMapping/>
  </p:clrMapOvr>
  <p:transition spd="med">
    <p:pull/>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a:xfrm>
            <a:off x="749863" y="250055"/>
            <a:ext cx="8643848" cy="478155"/>
          </a:xfrm>
        </p:spPr>
        <p:txBody>
          <a:bodyPr/>
          <a:lstStyle/>
          <a:p>
            <a:r>
              <a:rPr lang="zh-CN" altLang="en-US" dirty="0"/>
              <a:t>硬件实现</a:t>
            </a:r>
            <a:endParaRPr lang="zh-CN" altLang="en-US" dirty="0"/>
          </a:p>
        </p:txBody>
      </p:sp>
      <p:graphicFrame>
        <p:nvGraphicFramePr>
          <p:cNvPr id="2" name="对象 -2147482365"/>
          <p:cNvGraphicFramePr/>
          <p:nvPr/>
        </p:nvGraphicFramePr>
        <p:xfrm>
          <a:off x="1744345" y="1828165"/>
          <a:ext cx="8873490" cy="4242435"/>
        </p:xfrm>
        <a:graphic>
          <a:graphicData uri="http://schemas.openxmlformats.org/presentationml/2006/ole">
            <mc:AlternateContent xmlns:mc="http://schemas.openxmlformats.org/markup-compatibility/2006">
              <mc:Choice xmlns:v="urn:schemas-microsoft-com:vml" Requires="v">
                <p:oleObj spid="_x0000_s3076" name="" r:id="rId1" imgW="7424420" imgH="3548380" progId="Visio.Drawing.15">
                  <p:embed/>
                </p:oleObj>
              </mc:Choice>
              <mc:Fallback>
                <p:oleObj name="" r:id="rId1" imgW="7424420" imgH="3548380" progId="Visio.Drawing.15">
                  <p:embed/>
                  <p:pic>
                    <p:nvPicPr>
                      <p:cNvPr id="0" name="图片 3075"/>
                      <p:cNvPicPr/>
                      <p:nvPr/>
                    </p:nvPicPr>
                    <p:blipFill>
                      <a:blip r:embed="rId2"/>
                      <a:stretch>
                        <a:fillRect/>
                      </a:stretch>
                    </p:blipFill>
                    <p:spPr>
                      <a:xfrm>
                        <a:off x="1744345" y="1828165"/>
                        <a:ext cx="8873490" cy="4242435"/>
                      </a:xfrm>
                      <a:prstGeom prst="rect">
                        <a:avLst/>
                      </a:prstGeom>
                      <a:noFill/>
                      <a:ln w="38100">
                        <a:noFill/>
                        <a:miter/>
                      </a:ln>
                    </p:spPr>
                  </p:pic>
                </p:oleObj>
              </mc:Fallback>
            </mc:AlternateContent>
          </a:graphicData>
        </a:graphic>
      </p:graphicFrame>
      <p:sp>
        <p:nvSpPr>
          <p:cNvPr id="8" name="文本框 7"/>
          <p:cNvSpPr txBox="1"/>
          <p:nvPr/>
        </p:nvSpPr>
        <p:spPr>
          <a:xfrm>
            <a:off x="1082040" y="1029335"/>
            <a:ext cx="3662045" cy="680720"/>
          </a:xfrm>
          <a:prstGeom prst="rect">
            <a:avLst/>
          </a:prstGeom>
          <a:noFill/>
        </p:spPr>
        <p:txBody>
          <a:bodyPr wrap="square" rtlCol="0">
            <a:noAutofit/>
          </a:bodyPr>
          <a:p>
            <a:pPr marL="342900" indent="-342900" algn="just">
              <a:lnSpc>
                <a:spcPct val="130000"/>
              </a:lnSpc>
              <a:spcBef>
                <a:spcPts val="600"/>
              </a:spcBef>
              <a:spcAft>
                <a:spcPts val="600"/>
              </a:spcAft>
              <a:buClr>
                <a:srgbClr val="006C39"/>
              </a:buClr>
              <a:buFont typeface="Wingdings" panose="05000000000000000000" pitchFamily="2" charset="2"/>
              <a:buChar char="n"/>
              <a:defRPr/>
            </a:pPr>
            <a:r>
              <a:rPr lang="en-US" altLang="zh-CN" sz="2400" dirty="0">
                <a:solidFill>
                  <a:prstClr val="black"/>
                </a:solidFill>
                <a:latin typeface="Times New Roman" panose="02020603050405020304" charset="0"/>
                <a:cs typeface="Times New Roman" panose="02020603050405020304" charset="0"/>
              </a:rPr>
              <a:t>GFSK</a:t>
            </a:r>
            <a:r>
              <a:rPr lang="zh-CN" altLang="en-US" sz="2400" dirty="0">
                <a:solidFill>
                  <a:prstClr val="black"/>
                </a:solidFill>
                <a:latin typeface="Times New Roman" panose="02020603050405020304" charset="0"/>
                <a:cs typeface="Times New Roman" panose="02020603050405020304" charset="0"/>
              </a:rPr>
              <a:t>解调系统总模块</a:t>
            </a:r>
            <a:endParaRPr lang="zh-CN" altLang="en-US" sz="2400" dirty="0">
              <a:solidFill>
                <a:prstClr val="black"/>
              </a:solidFill>
              <a:latin typeface="Times New Roman" panose="02020603050405020304" charset="0"/>
              <a:cs typeface="Times New Roman" panose="02020603050405020304" charset="0"/>
            </a:endParaRPr>
          </a:p>
        </p:txBody>
      </p:sp>
    </p:spTree>
  </p:cSld>
  <p:clrMapOvr>
    <a:masterClrMapping/>
  </p:clrMapOvr>
  <p:transition spd="med">
    <p:pull/>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a:xfrm>
            <a:off x="749863" y="250055"/>
            <a:ext cx="8643848" cy="478155"/>
          </a:xfrm>
        </p:spPr>
        <p:txBody>
          <a:bodyPr/>
          <a:lstStyle/>
          <a:p>
            <a:r>
              <a:rPr lang="zh-CN" altLang="en-US" dirty="0"/>
              <a:t>硬件实现</a:t>
            </a:r>
            <a:endParaRPr lang="zh-CN" altLang="en-US" dirty="0"/>
          </a:p>
        </p:txBody>
      </p:sp>
      <p:sp>
        <p:nvSpPr>
          <p:cNvPr id="8" name="文本框 7"/>
          <p:cNvSpPr txBox="1"/>
          <p:nvPr/>
        </p:nvSpPr>
        <p:spPr>
          <a:xfrm>
            <a:off x="1164590" y="947420"/>
            <a:ext cx="3973830" cy="680720"/>
          </a:xfrm>
          <a:prstGeom prst="rect">
            <a:avLst/>
          </a:prstGeom>
          <a:noFill/>
        </p:spPr>
        <p:txBody>
          <a:bodyPr wrap="square" rtlCol="0">
            <a:noAutofit/>
          </a:bodyPr>
          <a:p>
            <a:pPr marL="342900" indent="-342900" algn="just">
              <a:lnSpc>
                <a:spcPct val="130000"/>
              </a:lnSpc>
              <a:spcBef>
                <a:spcPts val="600"/>
              </a:spcBef>
              <a:spcAft>
                <a:spcPts val="600"/>
              </a:spcAft>
              <a:buClr>
                <a:srgbClr val="006C39"/>
              </a:buClr>
              <a:buFont typeface="Wingdings" panose="05000000000000000000" pitchFamily="2" charset="2"/>
              <a:buChar char="n"/>
              <a:defRPr/>
            </a:pPr>
            <a:r>
              <a:rPr lang="zh-CN" altLang="en-US" sz="2400" dirty="0">
                <a:solidFill>
                  <a:prstClr val="black"/>
                </a:solidFill>
                <a:latin typeface="Times New Roman" panose="02020603050405020304" charset="0"/>
                <a:cs typeface="Times New Roman" panose="02020603050405020304" charset="0"/>
              </a:rPr>
              <a:t>解调模块的</a:t>
            </a:r>
            <a:r>
              <a:rPr lang="en-US" altLang="zh-CN" sz="2400" dirty="0">
                <a:solidFill>
                  <a:prstClr val="black"/>
                </a:solidFill>
                <a:latin typeface="Times New Roman" panose="02020603050405020304" charset="0"/>
                <a:cs typeface="Times New Roman" panose="02020603050405020304" charset="0"/>
              </a:rPr>
              <a:t>RTL</a:t>
            </a:r>
            <a:r>
              <a:rPr lang="zh-CN" altLang="en-US" sz="2400" dirty="0">
                <a:solidFill>
                  <a:prstClr val="black"/>
                </a:solidFill>
                <a:latin typeface="Times New Roman" panose="02020603050405020304" charset="0"/>
                <a:cs typeface="Times New Roman" panose="02020603050405020304" charset="0"/>
              </a:rPr>
              <a:t>仿真流程</a:t>
            </a:r>
            <a:endParaRPr lang="zh-CN" altLang="en-US" sz="2400" dirty="0">
              <a:solidFill>
                <a:prstClr val="black"/>
              </a:solidFill>
              <a:latin typeface="Times New Roman" panose="02020603050405020304" charset="0"/>
              <a:cs typeface="Times New Roman" panose="02020603050405020304" charset="0"/>
            </a:endParaRPr>
          </a:p>
          <a:p>
            <a:pPr marL="342900" indent="-342900" algn="just">
              <a:lnSpc>
                <a:spcPct val="130000"/>
              </a:lnSpc>
              <a:spcBef>
                <a:spcPts val="600"/>
              </a:spcBef>
              <a:spcAft>
                <a:spcPts val="600"/>
              </a:spcAft>
              <a:buClr>
                <a:srgbClr val="006C39"/>
              </a:buClr>
              <a:buFont typeface="Wingdings" panose="05000000000000000000" pitchFamily="2" charset="2"/>
              <a:buChar char="n"/>
              <a:defRPr/>
            </a:pPr>
            <a:endParaRPr lang="zh-CN" altLang="en-US" sz="2400" dirty="0">
              <a:solidFill>
                <a:prstClr val="black"/>
              </a:solidFill>
              <a:latin typeface="Times New Roman" panose="02020603050405020304" charset="0"/>
              <a:cs typeface="Times New Roman" panose="02020603050405020304" charset="0"/>
            </a:endParaRPr>
          </a:p>
        </p:txBody>
      </p:sp>
      <p:graphicFrame>
        <p:nvGraphicFramePr>
          <p:cNvPr id="2" name="对象 -2147482325"/>
          <p:cNvGraphicFramePr/>
          <p:nvPr/>
        </p:nvGraphicFramePr>
        <p:xfrm>
          <a:off x="2280920" y="1847215"/>
          <a:ext cx="7958455" cy="2364740"/>
        </p:xfrm>
        <a:graphic>
          <a:graphicData uri="http://schemas.openxmlformats.org/presentationml/2006/ole">
            <mc:AlternateContent xmlns:mc="http://schemas.openxmlformats.org/markup-compatibility/2006">
              <mc:Choice xmlns:v="urn:schemas-microsoft-com:vml" Requires="v">
                <p:oleObj spid="_x0000_s3076" name="" r:id="rId1" imgW="5808345" imgH="1725930" progId="Visio.Drawing.15">
                  <p:embed/>
                </p:oleObj>
              </mc:Choice>
              <mc:Fallback>
                <p:oleObj name="" r:id="rId1" imgW="5808345" imgH="1725930" progId="Visio.Drawing.15">
                  <p:embed/>
                  <p:pic>
                    <p:nvPicPr>
                      <p:cNvPr id="0" name="图片 3075"/>
                      <p:cNvPicPr/>
                      <p:nvPr/>
                    </p:nvPicPr>
                    <p:blipFill>
                      <a:blip r:embed="rId2">
                        <a:biLevel thresh="50000"/>
                        <a:grayscl/>
                      </a:blip>
                      <a:stretch>
                        <a:fillRect/>
                      </a:stretch>
                    </p:blipFill>
                    <p:spPr>
                      <a:xfrm>
                        <a:off x="2280920" y="1847215"/>
                        <a:ext cx="7958455" cy="2364740"/>
                      </a:xfrm>
                      <a:prstGeom prst="rect">
                        <a:avLst/>
                      </a:prstGeom>
                      <a:noFill/>
                      <a:ln w="38100">
                        <a:noFill/>
                        <a:miter/>
                      </a:ln>
                    </p:spPr>
                  </p:pic>
                </p:oleObj>
              </mc:Fallback>
            </mc:AlternateContent>
          </a:graphicData>
        </a:graphic>
      </p:graphicFrame>
      <mc:AlternateContent xmlns:mc="http://schemas.openxmlformats.org/markup-compatibility/2006" xmlns:a14="http://schemas.microsoft.com/office/drawing/2010/main">
        <mc:Choice Requires="a14">
          <p:graphicFrame>
            <p:nvGraphicFramePr>
              <p:cNvPr id="3" name="表格 2"/>
              <p:cNvGraphicFramePr/>
              <p:nvPr>
                <p:custDataLst>
                  <p:tags r:id="rId3"/>
                </p:custDataLst>
              </p:nvPr>
            </p:nvGraphicFramePr>
            <p:xfrm>
              <a:off x="2877185" y="4431030"/>
              <a:ext cx="6437630" cy="1419860"/>
            </p:xfrm>
            <a:graphic>
              <a:graphicData uri="http://schemas.openxmlformats.org/drawingml/2006/table">
                <a:tbl>
                  <a:tblPr/>
                  <a:tblGrid>
                    <a:gridCol w="3218815"/>
                    <a:gridCol w="3218815"/>
                  </a:tblGrid>
                  <a:tr h="457200">
                    <a:tc>
                      <a:txBody>
                        <a:bodyPr/>
                        <a:p>
                          <a:pPr indent="0" algn="ctr">
                            <a:buNone/>
                          </a:pPr>
                          <a:r>
                            <a:rPr lang="en-US" sz="2000" b="0">
                              <a:latin typeface="Times New Roman" panose="02020603050405020304" charset="0"/>
                              <a:cs typeface="Times New Roman" panose="02020603050405020304" charset="0"/>
                            </a:rPr>
                            <a:t>比特信噪比</a:t>
                          </a:r>
                          <a:endParaRPr lang="en-US" altLang="en-US" sz="2000" b="0">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2000" b="0">
                              <a:latin typeface="Times New Roman" panose="02020603050405020304" charset="0"/>
                              <a:cs typeface="Times New Roman" panose="02020603050405020304" charset="0"/>
                            </a:rPr>
                            <a:t>性能指标</a:t>
                          </a:r>
                          <a:endParaRPr lang="en-US" altLang="en-US" sz="2000" b="0">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cap="flat">
                          <a:noFill/>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481330">
                    <a:tc>
                      <a:txBody>
                        <a:bodyPr/>
                        <a:p>
                          <a:pPr indent="0" algn="ctr">
                            <a:buNone/>
                          </a:pPr>
                          <a:r>
                            <a:rPr lang="en-US" sz="2000" b="0">
                              <a:latin typeface="Times New Roman" panose="02020603050405020304" charset="0"/>
                              <a:cs typeface="Times New Roman" panose="02020603050405020304" charset="0"/>
                            </a:rPr>
                            <a:t>14dB</a:t>
                          </a:r>
                          <a:endParaRPr lang="en-US" altLang="en-US" sz="2000" b="0">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w="12700" cap="flat" cmpd="sng">
                          <a:solidFill>
                            <a:srgbClr val="080000"/>
                          </a:solidFill>
                          <a:prstDash val="solid"/>
                          <a:headEnd type="none" w="med" len="med"/>
                          <a:tailEnd type="none" w="med" len="med"/>
                        </a:lnT>
                        <a:lnB cap="flat">
                          <a:noFill/>
                        </a:lnB>
                        <a:lnTlToBr>
                          <a:noFill/>
                        </a:lnTlToBr>
                        <a:lnBlToTr>
                          <a:noFill/>
                        </a:lnBlToTr>
                        <a:noFill/>
                      </a:tcPr>
                    </a:tc>
                    <a:tc>
                      <a:txBody>
                        <a:bodyPr/>
                        <a:p>
                          <a:pPr indent="0" algn="ctr">
                            <a:buNone/>
                          </a:pPr>
                          <a:r>
                            <a:rPr lang="en-US" sz="2000" b="0">
                              <a:latin typeface="宋体" panose="02010600030101010101" pitchFamily="2" charset="-122"/>
                              <a:ea typeface="宋体" panose="02010600030101010101" pitchFamily="2" charset="-122"/>
                              <a:cs typeface="宋体" panose="02010600030101010101" pitchFamily="2" charset="-122"/>
                            </a:rPr>
                            <a:t>BER</a:t>
                          </a:r>
                          <a14:m>
                            <m:oMath xmlns:m="http://schemas.openxmlformats.org/officeDocument/2006/math">
                              <m:r>
                                <a:rPr lang="en-US" sz="2000" i="1">
                                  <a:latin typeface="Cambria Math" panose="02040503050406030204" charset="0"/>
                                  <a:ea typeface="宋体" panose="02010600030101010101" pitchFamily="2" charset="-122"/>
                                  <a:cs typeface="Cambria Math" panose="02040503050406030204" charset="0"/>
                                </a:rPr>
                                <m:t>≤</m:t>
                              </m:r>
                              <m:sSup>
                                <m:sSupPr>
                                  <m:ctrlPr>
                                    <a:rPr lang="en-US" sz="2000" i="1">
                                      <a:latin typeface="Cambria Math" panose="02040503050406030204" charset="0"/>
                                      <a:ea typeface="宋体" panose="02010600030101010101" pitchFamily="2" charset="-122"/>
                                      <a:cs typeface="Cambria Math" panose="02040503050406030204" charset="0"/>
                                    </a:rPr>
                                  </m:ctrlPr>
                                </m:sSupPr>
                                <m:e>
                                  <m:r>
                                    <a:rPr lang="en-US" sz="2000" i="1">
                                      <a:latin typeface="Cambria Math" panose="02040503050406030204" charset="0"/>
                                      <a:ea typeface="宋体" panose="02010600030101010101" pitchFamily="2" charset="-122"/>
                                      <a:cs typeface="Cambria Math" panose="02040503050406030204" charset="0"/>
                                    </a:rPr>
                                    <m:t>10</m:t>
                                  </m:r>
                                </m:e>
                                <m:sup>
                                  <m:r>
                                    <a:rPr lang="en-US" sz="2000" i="1">
                                      <a:latin typeface="Cambria Math" panose="02040503050406030204" charset="0"/>
                                      <a:ea typeface="宋体" panose="02010600030101010101" pitchFamily="2" charset="-122"/>
                                      <a:cs typeface="Cambria Math" panose="02040503050406030204" charset="0"/>
                                    </a:rPr>
                                    <m:t>−</m:t>
                                  </m:r>
                                  <m:r>
                                    <a:rPr lang="en-US" sz="2000" i="1">
                                      <a:latin typeface="Cambria Math" panose="02040503050406030204" charset="0"/>
                                      <a:ea typeface="宋体" panose="02010600030101010101" pitchFamily="2" charset="-122"/>
                                      <a:cs typeface="Cambria Math" panose="02040503050406030204" charset="0"/>
                                    </a:rPr>
                                    <m:t>3</m:t>
                                  </m:r>
                                </m:sup>
                              </m:sSup>
                            </m:oMath>
                          </a14:m>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cap="flat">
                          <a:noFill/>
                        </a:lnR>
                        <a:lnT w="12700" cap="flat" cmpd="sng">
                          <a:solidFill>
                            <a:srgbClr val="080000"/>
                          </a:solidFill>
                          <a:prstDash val="solid"/>
                          <a:headEnd type="none" w="med" len="med"/>
                          <a:tailEnd type="none" w="med" len="med"/>
                        </a:lnT>
                        <a:lnB cap="flat">
                          <a:noFill/>
                        </a:lnB>
                        <a:lnTlToBr>
                          <a:noFill/>
                        </a:lnTlToBr>
                        <a:lnBlToTr>
                          <a:noFill/>
                        </a:lnBlToTr>
                        <a:noFill/>
                      </a:tcPr>
                    </a:tc>
                  </a:tr>
                  <a:tr h="481330">
                    <a:tc>
                      <a:txBody>
                        <a:bodyPr/>
                        <a:p>
                          <a:pPr indent="0" algn="ctr">
                            <a:buNone/>
                          </a:pPr>
                          <a:r>
                            <a:rPr lang="en-US" sz="2000" b="0">
                              <a:latin typeface="Times New Roman" panose="02020603050405020304" charset="0"/>
                              <a:cs typeface="Times New Roman" panose="02020603050405020304" charset="0"/>
                            </a:rPr>
                            <a:t>17dB</a:t>
                          </a:r>
                          <a:endParaRPr lang="en-US" altLang="en-US" sz="2000" b="0">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cap="flat">
                          <a:noFill/>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2000" b="0">
                              <a:latin typeface="宋体" panose="02010600030101010101" pitchFamily="2" charset="-122"/>
                              <a:ea typeface="宋体" panose="02010600030101010101" pitchFamily="2" charset="-122"/>
                              <a:cs typeface="宋体" panose="02010600030101010101" pitchFamily="2" charset="-122"/>
                            </a:rPr>
                            <a:t>BER</a:t>
                          </a:r>
                          <a14:m>
                            <m:oMath xmlns:m="http://schemas.openxmlformats.org/officeDocument/2006/math">
                              <m:r>
                                <a:rPr lang="en-US" sz="2000" i="1">
                                  <a:latin typeface="Cambria Math" panose="02040503050406030204" charset="0"/>
                                  <a:ea typeface="宋体" panose="02010600030101010101" pitchFamily="2" charset="-122"/>
                                  <a:cs typeface="Cambria Math" panose="02040503050406030204" charset="0"/>
                                </a:rPr>
                                <m:t>≤</m:t>
                              </m:r>
                              <m:sSup>
                                <m:sSupPr>
                                  <m:ctrlPr>
                                    <a:rPr lang="en-US" sz="2000" i="1">
                                      <a:latin typeface="Cambria Math" panose="02040503050406030204" charset="0"/>
                                      <a:ea typeface="宋体" panose="02010600030101010101" pitchFamily="2" charset="-122"/>
                                      <a:cs typeface="Cambria Math" panose="02040503050406030204" charset="0"/>
                                    </a:rPr>
                                  </m:ctrlPr>
                                </m:sSupPr>
                                <m:e>
                                  <m:r>
                                    <a:rPr lang="en-US" sz="2000" i="1">
                                      <a:latin typeface="Cambria Math" panose="02040503050406030204" charset="0"/>
                                      <a:ea typeface="宋体" panose="02010600030101010101" pitchFamily="2" charset="-122"/>
                                      <a:cs typeface="Cambria Math" panose="02040503050406030204" charset="0"/>
                                    </a:rPr>
                                    <m:t>10</m:t>
                                  </m:r>
                                </m:e>
                                <m:sup>
                                  <m:r>
                                    <a:rPr lang="en-US" sz="2000" i="1">
                                      <a:latin typeface="Cambria Math" panose="02040503050406030204" charset="0"/>
                                      <a:ea typeface="宋体" panose="02010600030101010101" pitchFamily="2" charset="-122"/>
                                      <a:cs typeface="Cambria Math" panose="02040503050406030204" charset="0"/>
                                    </a:rPr>
                                    <m:t>−</m:t>
                                  </m:r>
                                  <m:r>
                                    <a:rPr lang="en-US" sz="2000" i="1">
                                      <a:latin typeface="Cambria Math" panose="02040503050406030204" charset="0"/>
                                      <a:ea typeface="宋体" panose="02010600030101010101" pitchFamily="2" charset="-122"/>
                                      <a:cs typeface="Cambria Math" panose="02040503050406030204" charset="0"/>
                                    </a:rPr>
                                    <m:t>5</m:t>
                                  </m:r>
                                </m:sup>
                              </m:sSup>
                            </m:oMath>
                          </a14:m>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cap="flat">
                          <a:noFill/>
                        </a:lnR>
                        <a:lnT cap="flat">
                          <a:noFill/>
                        </a:lnT>
                        <a:lnB w="12700" cap="flat" cmpd="sng">
                          <a:solidFill>
                            <a:srgbClr val="080000"/>
                          </a:solidFill>
                          <a:prstDash val="solid"/>
                          <a:headEnd type="none" w="med" len="med"/>
                          <a:tailEnd type="none" w="med" len="med"/>
                        </a:lnB>
                        <a:lnTlToBr>
                          <a:noFill/>
                        </a:lnTlToBr>
                        <a:lnBlToTr>
                          <a:noFill/>
                        </a:lnBlToTr>
                        <a:noFill/>
                      </a:tcPr>
                    </a:tc>
                  </a:tr>
                </a:tbl>
              </a:graphicData>
            </a:graphic>
          </p:graphicFrame>
        </mc:Choice>
        <mc:Fallback xmlns="">
          <p:graphicFrame>
            <p:nvGraphicFramePr>
              <p:cNvPr id="3" name="表格 2"/>
              <p:cNvGraphicFramePr/>
              <p:nvPr>
                <p:custDataLst>
                  <p:tags r:id="rId4"/>
                </p:custDataLst>
              </p:nvPr>
            </p:nvGraphicFramePr>
            <p:xfrm>
              <a:off x="2877185" y="4431030"/>
              <a:ext cx="6437630" cy="1419860"/>
            </p:xfrm>
            <a:graphic>
              <a:graphicData uri="http://schemas.openxmlformats.org/drawingml/2006/table">
                <a:tbl>
                  <a:tblPr/>
                  <a:tblGrid>
                    <a:gridCol w="3218815"/>
                    <a:gridCol w="3218815"/>
                  </a:tblGrid>
                  <a:tr h="457200">
                    <a:tc>
                      <a:txBody>
                        <a:bodyPr/>
                        <a:p>
                          <a:pPr indent="0" algn="ctr">
                            <a:buNone/>
                          </a:pPr>
                          <a:r>
                            <a:rPr lang="en-US" sz="2000" b="0">
                              <a:latin typeface="Times New Roman" panose="02020603050405020304" charset="0"/>
                              <a:cs typeface="Times New Roman" panose="02020603050405020304" charset="0"/>
                            </a:rPr>
                            <a:t>比特信噪比</a:t>
                          </a:r>
                          <a:endParaRPr lang="en-US" altLang="en-US" sz="2000" b="0">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2000" b="0">
                              <a:latin typeface="Times New Roman" panose="02020603050405020304" charset="0"/>
                              <a:cs typeface="Times New Roman" panose="02020603050405020304" charset="0"/>
                            </a:rPr>
                            <a:t>性能指标</a:t>
                          </a:r>
                          <a:endParaRPr lang="en-US" altLang="en-US" sz="2000" b="0">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cap="flat">
                          <a:noFill/>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481330">
                    <a:tc>
                      <a:txBody>
                        <a:bodyPr/>
                        <a:p>
                          <a:pPr indent="0" algn="ctr">
                            <a:buNone/>
                          </a:pPr>
                          <a:r>
                            <a:rPr lang="en-US" sz="2000" b="0">
                              <a:latin typeface="Times New Roman" panose="02020603050405020304" charset="0"/>
                              <a:cs typeface="Times New Roman" panose="02020603050405020304" charset="0"/>
                            </a:rPr>
                            <a:t>14dB</a:t>
                          </a:r>
                          <a:endParaRPr lang="en-US" altLang="en-US" sz="2000" b="0">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w="12700" cap="flat" cmpd="sng">
                          <a:solidFill>
                            <a:srgbClr val="080000"/>
                          </a:solidFill>
                          <a:prstDash val="solid"/>
                          <a:headEnd type="none" w="med" len="med"/>
                          <a:tailEnd type="none" w="med" len="med"/>
                        </a:lnT>
                        <a:lnB cap="flat">
                          <a:noFill/>
                        </a:lnB>
                        <a:lnTlToBr>
                          <a:noFill/>
                        </a:lnTlToBr>
                        <a:lnBlToTr>
                          <a:noFill/>
                        </a:lnBlToTr>
                        <a:noFill/>
                      </a:tcPr>
                    </a:tc>
                    <a:tc>
                      <a:txBody>
                        <a:bodyPr/>
                        <a:lstStyle/>
                        <a:p>
                          <a:endParaRPr lang="zh-CN"/>
                        </a:p>
                      </a:txBody>
                      <a:tcPr marL="68580" marR="68580" marT="0" marB="0" vert="horz" anchor="ctr" anchorCtr="0">
                        <a:lnL>
                          <a:noFill/>
                        </a:lnL>
                        <a:lnR cap="flat">
                          <a:noFill/>
                        </a:lnR>
                        <a:lnT w="12700" cap="flat" cmpd="sng">
                          <a:solidFill>
                            <a:srgbClr val="080000"/>
                          </a:solidFill>
                          <a:prstDash val="solid"/>
                          <a:headEnd type="none" w="med" len="med"/>
                          <a:tailEnd type="none" w="med" len="med"/>
                        </a:lnT>
                        <a:lnB cap="flat">
                          <a:noFill/>
                        </a:lnB>
                        <a:lnTlToBr>
                          <a:noFill/>
                        </a:lnTlToBr>
                        <a:lnBlToTr>
                          <a:noFill/>
                        </a:lnBlToTr>
                        <a:blipFill>
                          <a:blip r:embed="rId5"/>
                        </a:blipFill>
                      </a:tcPr>
                    </a:tc>
                  </a:tr>
                  <a:tr h="481330">
                    <a:tc>
                      <a:txBody>
                        <a:bodyPr/>
                        <a:p>
                          <a:pPr indent="0" algn="ctr">
                            <a:buNone/>
                          </a:pPr>
                          <a:r>
                            <a:rPr lang="en-US" sz="2000" b="0">
                              <a:latin typeface="Times New Roman" panose="02020603050405020304" charset="0"/>
                              <a:cs typeface="Times New Roman" panose="02020603050405020304" charset="0"/>
                            </a:rPr>
                            <a:t>17dB</a:t>
                          </a:r>
                          <a:endParaRPr lang="en-US" altLang="en-US" sz="2000" b="0">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cap="flat">
                          <a:noFill/>
                        </a:lnT>
                        <a:lnB w="12700" cap="flat" cmpd="sng">
                          <a:solidFill>
                            <a:srgbClr val="080000"/>
                          </a:solidFill>
                          <a:prstDash val="solid"/>
                          <a:headEnd type="none" w="med" len="med"/>
                          <a:tailEnd type="none" w="med" len="med"/>
                        </a:lnB>
                        <a:lnTlToBr>
                          <a:noFill/>
                        </a:lnTlToBr>
                        <a:lnBlToTr>
                          <a:noFill/>
                        </a:lnBlToTr>
                        <a:noFill/>
                      </a:tcPr>
                    </a:tc>
                    <a:tc>
                      <a:txBody>
                        <a:bodyPr/>
                        <a:lstStyle/>
                        <a:p>
                          <a:endParaRPr lang="zh-CN"/>
                        </a:p>
                      </a:txBody>
                      <a:tcPr marL="68580" marR="68580" marT="0" marB="0" vert="horz" anchor="ctr" anchorCtr="0">
                        <a:lnL>
                          <a:noFill/>
                        </a:lnL>
                        <a:lnR cap="flat">
                          <a:noFill/>
                        </a:lnR>
                        <a:lnT cap="flat">
                          <a:noFill/>
                        </a:lnT>
                        <a:lnB w="12700" cap="flat" cmpd="sng">
                          <a:solidFill>
                            <a:srgbClr val="080000"/>
                          </a:solidFill>
                          <a:prstDash val="solid"/>
                          <a:headEnd type="none" w="med" len="med"/>
                          <a:tailEnd type="none" w="med" len="med"/>
                        </a:lnB>
                        <a:lnTlToBr>
                          <a:noFill/>
                        </a:lnTlToBr>
                        <a:lnBlToTr>
                          <a:noFill/>
                        </a:lnBlToTr>
                        <a:blipFill>
                          <a:blip r:embed="rId5"/>
                        </a:blipFill>
                      </a:tcPr>
                    </a:tc>
                  </a:tr>
                </a:tbl>
              </a:graphicData>
            </a:graphic>
          </p:graphicFrame>
        </mc:Fallback>
      </mc:AlternateContent>
    </p:spTree>
  </p:cSld>
  <p:clrMapOvr>
    <a:masterClrMapping/>
  </p:clrMapOvr>
  <p:transition spd="med">
    <p:pull/>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a:xfrm>
            <a:off x="749863" y="250055"/>
            <a:ext cx="8643848" cy="478155"/>
          </a:xfrm>
        </p:spPr>
        <p:txBody>
          <a:bodyPr/>
          <a:lstStyle/>
          <a:p>
            <a:r>
              <a:rPr lang="zh-CN" altLang="en-US" dirty="0"/>
              <a:t>硬件实现</a:t>
            </a:r>
            <a:endParaRPr lang="zh-CN" altLang="en-US" dirty="0"/>
          </a:p>
        </p:txBody>
      </p:sp>
      <p:sp>
        <p:nvSpPr>
          <p:cNvPr id="8" name="文本框 7"/>
          <p:cNvSpPr txBox="1"/>
          <p:nvPr/>
        </p:nvSpPr>
        <p:spPr>
          <a:xfrm>
            <a:off x="1164590" y="947420"/>
            <a:ext cx="5697220" cy="680720"/>
          </a:xfrm>
          <a:prstGeom prst="rect">
            <a:avLst/>
          </a:prstGeom>
          <a:noFill/>
        </p:spPr>
        <p:txBody>
          <a:bodyPr wrap="square" rtlCol="0">
            <a:noAutofit/>
          </a:bodyPr>
          <a:p>
            <a:pPr marL="342900" indent="-342900" algn="just">
              <a:lnSpc>
                <a:spcPct val="130000"/>
              </a:lnSpc>
              <a:spcBef>
                <a:spcPts val="600"/>
              </a:spcBef>
              <a:spcAft>
                <a:spcPts val="600"/>
              </a:spcAft>
              <a:buClr>
                <a:srgbClr val="006C39"/>
              </a:buClr>
              <a:buFont typeface="Wingdings" panose="05000000000000000000" pitchFamily="2" charset="2"/>
              <a:buChar char="n"/>
              <a:defRPr/>
            </a:pPr>
            <a:r>
              <a:rPr lang="en-US" altLang="zh-CN" sz="2400" dirty="0">
                <a:solidFill>
                  <a:prstClr val="black"/>
                </a:solidFill>
                <a:latin typeface="Times New Roman" panose="02020603050405020304" charset="0"/>
                <a:cs typeface="Times New Roman" panose="02020603050405020304" charset="0"/>
              </a:rPr>
              <a:t>GFSK</a:t>
            </a:r>
            <a:r>
              <a:rPr lang="zh-CN" altLang="en-US" sz="2400" dirty="0">
                <a:solidFill>
                  <a:prstClr val="black"/>
                </a:solidFill>
                <a:latin typeface="Times New Roman" panose="02020603050405020304" charset="0"/>
                <a:cs typeface="Times New Roman" panose="02020603050405020304" charset="0"/>
              </a:rPr>
              <a:t>解调系统整体的</a:t>
            </a:r>
            <a:r>
              <a:rPr lang="en-US" altLang="zh-CN" sz="2400" dirty="0">
                <a:solidFill>
                  <a:prstClr val="black"/>
                </a:solidFill>
                <a:latin typeface="Times New Roman" panose="02020603050405020304" charset="0"/>
                <a:cs typeface="Times New Roman" panose="02020603050405020304" charset="0"/>
              </a:rPr>
              <a:t>RTL</a:t>
            </a:r>
            <a:r>
              <a:rPr lang="zh-CN" altLang="en-US" sz="2400" dirty="0">
                <a:solidFill>
                  <a:prstClr val="black"/>
                </a:solidFill>
                <a:latin typeface="Times New Roman" panose="02020603050405020304" charset="0"/>
                <a:cs typeface="Times New Roman" panose="02020603050405020304" charset="0"/>
              </a:rPr>
              <a:t>仿真结果</a:t>
            </a:r>
            <a:endParaRPr lang="zh-CN" altLang="en-US" sz="2400" dirty="0">
              <a:solidFill>
                <a:prstClr val="black"/>
              </a:solidFill>
              <a:latin typeface="Times New Roman" panose="02020603050405020304" charset="0"/>
              <a:cs typeface="Times New Roman" panose="02020603050405020304" charset="0"/>
            </a:endParaRPr>
          </a:p>
          <a:p>
            <a:pPr marL="342900" indent="-342900" algn="just">
              <a:lnSpc>
                <a:spcPct val="130000"/>
              </a:lnSpc>
              <a:spcBef>
                <a:spcPts val="600"/>
              </a:spcBef>
              <a:spcAft>
                <a:spcPts val="600"/>
              </a:spcAft>
              <a:buClr>
                <a:srgbClr val="006C39"/>
              </a:buClr>
              <a:buFont typeface="Wingdings" panose="05000000000000000000" pitchFamily="2" charset="2"/>
              <a:buChar char="n"/>
              <a:defRPr/>
            </a:pPr>
            <a:endParaRPr lang="zh-CN" altLang="en-US" sz="2400" dirty="0">
              <a:solidFill>
                <a:prstClr val="black"/>
              </a:solidFill>
              <a:latin typeface="Times New Roman" panose="02020603050405020304" charset="0"/>
              <a:cs typeface="Times New Roman" panose="02020603050405020304" charset="0"/>
            </a:endParaRPr>
          </a:p>
        </p:txBody>
      </p:sp>
      <p:pic>
        <p:nvPicPr>
          <p:cNvPr id="28" name="图片 27"/>
          <p:cNvPicPr>
            <a:picLocks noChangeAspect="1"/>
          </p:cNvPicPr>
          <p:nvPr/>
        </p:nvPicPr>
        <p:blipFill>
          <a:blip r:embed="rId1"/>
          <a:stretch>
            <a:fillRect/>
          </a:stretch>
        </p:blipFill>
        <p:spPr>
          <a:xfrm>
            <a:off x="1164590" y="2308860"/>
            <a:ext cx="10110470" cy="1339850"/>
          </a:xfrm>
          <a:prstGeom prst="rect">
            <a:avLst/>
          </a:prstGeom>
          <a:noFill/>
          <a:ln>
            <a:noFill/>
          </a:ln>
        </p:spPr>
      </p:pic>
      <p:sp>
        <p:nvSpPr>
          <p:cNvPr id="2" name="文本框 1"/>
          <p:cNvSpPr txBox="1"/>
          <p:nvPr/>
        </p:nvSpPr>
        <p:spPr>
          <a:xfrm>
            <a:off x="1164590" y="1628140"/>
            <a:ext cx="5697220" cy="680720"/>
          </a:xfrm>
          <a:prstGeom prst="rect">
            <a:avLst/>
          </a:prstGeom>
          <a:noFill/>
        </p:spPr>
        <p:txBody>
          <a:bodyPr wrap="square" rtlCol="0">
            <a:noAutofit/>
          </a:bodyPr>
          <a:p>
            <a:pPr marL="342900" indent="-342900" algn="just">
              <a:lnSpc>
                <a:spcPct val="130000"/>
              </a:lnSpc>
              <a:spcBef>
                <a:spcPts val="600"/>
              </a:spcBef>
              <a:spcAft>
                <a:spcPts val="600"/>
              </a:spcAft>
              <a:buClr>
                <a:srgbClr val="006C39"/>
              </a:buClr>
              <a:buFont typeface="Wingdings" panose="05000000000000000000" pitchFamily="2" charset="2"/>
              <a:buChar char="n"/>
              <a:defRPr/>
            </a:pPr>
            <a:r>
              <a:rPr lang="zh-CN" altLang="en-US" sz="2400" dirty="0">
                <a:solidFill>
                  <a:prstClr val="black"/>
                </a:solidFill>
                <a:latin typeface="Times New Roman" panose="02020603050405020304" charset="0"/>
                <a:cs typeface="Times New Roman" panose="02020603050405020304" charset="0"/>
              </a:rPr>
              <a:t>信噪比</a:t>
            </a:r>
            <a:r>
              <a:rPr lang="en-US" sz="2400" dirty="0">
                <a:solidFill>
                  <a:prstClr val="black"/>
                </a:solidFill>
                <a:latin typeface="Times New Roman" panose="02020603050405020304" charset="0"/>
                <a:cs typeface="Times New Roman" panose="02020603050405020304" charset="0"/>
              </a:rPr>
              <a:t>14dB</a:t>
            </a:r>
            <a:r>
              <a:rPr lang="zh-CN" altLang="en-US" sz="2400" dirty="0">
                <a:solidFill>
                  <a:prstClr val="black"/>
                </a:solidFill>
                <a:latin typeface="Times New Roman" panose="02020603050405020304" charset="0"/>
                <a:cs typeface="Times New Roman" panose="02020603050405020304" charset="0"/>
              </a:rPr>
              <a:t>误码率：</a:t>
            </a:r>
            <a:endParaRPr lang="zh-CN" altLang="en-US" sz="2400" dirty="0">
              <a:solidFill>
                <a:prstClr val="black"/>
              </a:solidFill>
              <a:latin typeface="Times New Roman" panose="02020603050405020304" charset="0"/>
              <a:cs typeface="Times New Roman" panose="02020603050405020304" charset="0"/>
            </a:endParaRPr>
          </a:p>
          <a:p>
            <a:pPr marL="342900" indent="-342900" algn="just">
              <a:lnSpc>
                <a:spcPct val="130000"/>
              </a:lnSpc>
              <a:spcBef>
                <a:spcPts val="600"/>
              </a:spcBef>
              <a:spcAft>
                <a:spcPts val="600"/>
              </a:spcAft>
              <a:buClr>
                <a:srgbClr val="006C39"/>
              </a:buClr>
              <a:buFont typeface="Wingdings" panose="05000000000000000000" pitchFamily="2" charset="2"/>
              <a:buChar char="n"/>
              <a:defRPr/>
            </a:pPr>
            <a:endParaRPr lang="zh-CN" altLang="en-US" sz="2400" dirty="0">
              <a:solidFill>
                <a:prstClr val="black"/>
              </a:solidFill>
              <a:latin typeface="Times New Roman" panose="02020603050405020304" charset="0"/>
              <a:cs typeface="Times New Roman" panose="02020603050405020304" charset="0"/>
            </a:endParaRPr>
          </a:p>
        </p:txBody>
      </p:sp>
      <p:sp>
        <p:nvSpPr>
          <p:cNvPr id="3" name="文本框 2"/>
          <p:cNvSpPr txBox="1"/>
          <p:nvPr/>
        </p:nvSpPr>
        <p:spPr>
          <a:xfrm>
            <a:off x="1164590" y="3729355"/>
            <a:ext cx="5697220" cy="680720"/>
          </a:xfrm>
          <a:prstGeom prst="rect">
            <a:avLst/>
          </a:prstGeom>
          <a:noFill/>
        </p:spPr>
        <p:txBody>
          <a:bodyPr wrap="square" rtlCol="0">
            <a:noAutofit/>
          </a:bodyPr>
          <a:p>
            <a:pPr marL="342900" indent="-342900" algn="just">
              <a:lnSpc>
                <a:spcPct val="130000"/>
              </a:lnSpc>
              <a:spcBef>
                <a:spcPts val="600"/>
              </a:spcBef>
              <a:spcAft>
                <a:spcPts val="600"/>
              </a:spcAft>
              <a:buClr>
                <a:srgbClr val="006C39"/>
              </a:buClr>
              <a:buFont typeface="Wingdings" panose="05000000000000000000" pitchFamily="2" charset="2"/>
              <a:buChar char="n"/>
              <a:defRPr/>
            </a:pPr>
            <a:r>
              <a:rPr lang="zh-CN" altLang="en-US" sz="2400" dirty="0">
                <a:solidFill>
                  <a:prstClr val="black"/>
                </a:solidFill>
                <a:latin typeface="Times New Roman" panose="02020603050405020304" charset="0"/>
                <a:cs typeface="Times New Roman" panose="02020603050405020304" charset="0"/>
                <a:sym typeface="+mn-ea"/>
              </a:rPr>
              <a:t>信噪比</a:t>
            </a:r>
            <a:r>
              <a:rPr lang="en-US" sz="2400" dirty="0">
                <a:solidFill>
                  <a:prstClr val="black"/>
                </a:solidFill>
                <a:latin typeface="Times New Roman" panose="02020603050405020304" charset="0"/>
                <a:cs typeface="Times New Roman" panose="02020603050405020304" charset="0"/>
                <a:sym typeface="+mn-ea"/>
              </a:rPr>
              <a:t>17dB</a:t>
            </a:r>
            <a:r>
              <a:rPr lang="zh-CN" altLang="en-US" sz="2400" dirty="0">
                <a:solidFill>
                  <a:prstClr val="black"/>
                </a:solidFill>
                <a:latin typeface="Times New Roman" panose="02020603050405020304" charset="0"/>
                <a:cs typeface="Times New Roman" panose="02020603050405020304" charset="0"/>
                <a:sym typeface="+mn-ea"/>
              </a:rPr>
              <a:t>误码率：</a:t>
            </a:r>
            <a:endParaRPr lang="zh-CN" altLang="en-US" sz="2400" dirty="0">
              <a:solidFill>
                <a:prstClr val="black"/>
              </a:solidFill>
              <a:latin typeface="Times New Roman" panose="02020603050405020304" charset="0"/>
              <a:cs typeface="Times New Roman" panose="02020603050405020304" charset="0"/>
            </a:endParaRPr>
          </a:p>
        </p:txBody>
      </p:sp>
      <p:pic>
        <p:nvPicPr>
          <p:cNvPr id="30" name="图片 28"/>
          <p:cNvPicPr>
            <a:picLocks noChangeAspect="1"/>
          </p:cNvPicPr>
          <p:nvPr/>
        </p:nvPicPr>
        <p:blipFill>
          <a:blip r:embed="rId2"/>
          <a:stretch>
            <a:fillRect/>
          </a:stretch>
        </p:blipFill>
        <p:spPr>
          <a:xfrm>
            <a:off x="1164590" y="4491355"/>
            <a:ext cx="10110470" cy="1314450"/>
          </a:xfrm>
          <a:prstGeom prst="rect">
            <a:avLst/>
          </a:prstGeom>
          <a:noFill/>
          <a:ln>
            <a:noFill/>
          </a:ln>
        </p:spPr>
      </p:pic>
      <p:graphicFrame>
        <p:nvGraphicFramePr>
          <p:cNvPr id="4" name="对象 -2147482318"/>
          <p:cNvGraphicFramePr>
            <a:graphicFrameLocks noChangeAspect="1"/>
          </p:cNvGraphicFramePr>
          <p:nvPr/>
        </p:nvGraphicFramePr>
        <p:xfrm>
          <a:off x="4399915" y="1653540"/>
          <a:ext cx="1932940" cy="524510"/>
        </p:xfrm>
        <a:graphic>
          <a:graphicData uri="http://schemas.openxmlformats.org/presentationml/2006/ole">
            <mc:AlternateContent xmlns:mc="http://schemas.openxmlformats.org/markup-compatibility/2006">
              <mc:Choice xmlns:v="urn:schemas-microsoft-com:vml" Requires="v">
                <p:oleObj spid="_x0000_s3076" name="" r:id="rId3" imgW="749300" imgH="203200" progId="Equation.KSEE3">
                  <p:embed/>
                </p:oleObj>
              </mc:Choice>
              <mc:Fallback>
                <p:oleObj name="" r:id="rId3" imgW="749300" imgH="203200" progId="Equation.KSEE3">
                  <p:embed/>
                  <p:pic>
                    <p:nvPicPr>
                      <p:cNvPr id="0" name="图片 3075"/>
                      <p:cNvPicPr/>
                      <p:nvPr/>
                    </p:nvPicPr>
                    <p:blipFill>
                      <a:blip r:embed="rId4"/>
                      <a:stretch>
                        <a:fillRect/>
                      </a:stretch>
                    </p:blipFill>
                    <p:spPr>
                      <a:xfrm>
                        <a:off x="4399915" y="1653540"/>
                        <a:ext cx="1932940" cy="524510"/>
                      </a:xfrm>
                      <a:prstGeom prst="rect">
                        <a:avLst/>
                      </a:prstGeom>
                      <a:noFill/>
                      <a:ln w="38100">
                        <a:noFill/>
                        <a:miter/>
                      </a:ln>
                    </p:spPr>
                  </p:pic>
                </p:oleObj>
              </mc:Fallback>
            </mc:AlternateContent>
          </a:graphicData>
        </a:graphic>
      </p:graphicFrame>
      <p:graphicFrame>
        <p:nvGraphicFramePr>
          <p:cNvPr id="5" name="对象 -2147482316"/>
          <p:cNvGraphicFramePr>
            <a:graphicFrameLocks noChangeAspect="1"/>
          </p:cNvGraphicFramePr>
          <p:nvPr/>
        </p:nvGraphicFramePr>
        <p:xfrm>
          <a:off x="4399915" y="3779520"/>
          <a:ext cx="1932940" cy="532765"/>
        </p:xfrm>
        <a:graphic>
          <a:graphicData uri="http://schemas.openxmlformats.org/presentationml/2006/ole">
            <mc:AlternateContent xmlns:mc="http://schemas.openxmlformats.org/markup-compatibility/2006">
              <mc:Choice xmlns:v="urn:schemas-microsoft-com:vml" Requires="v">
                <p:oleObj spid="_x0000_s6" name="" r:id="rId5" imgW="736600" imgH="203200" progId="Equation.KSEE3">
                  <p:embed/>
                </p:oleObj>
              </mc:Choice>
              <mc:Fallback>
                <p:oleObj name="" r:id="rId5" imgW="736600" imgH="203200" progId="Equation.KSEE3">
                  <p:embed/>
                  <p:pic>
                    <p:nvPicPr>
                      <p:cNvPr id="0" name="图片 3"/>
                      <p:cNvPicPr/>
                      <p:nvPr/>
                    </p:nvPicPr>
                    <p:blipFill>
                      <a:blip r:embed="rId6"/>
                      <a:stretch>
                        <a:fillRect/>
                      </a:stretch>
                    </p:blipFill>
                    <p:spPr>
                      <a:xfrm>
                        <a:off x="4399915" y="3779520"/>
                        <a:ext cx="1932940" cy="532765"/>
                      </a:xfrm>
                      <a:prstGeom prst="rect">
                        <a:avLst/>
                      </a:prstGeom>
                      <a:noFill/>
                      <a:ln w="38100">
                        <a:noFill/>
                        <a:miter/>
                      </a:ln>
                    </p:spPr>
                  </p:pic>
                </p:oleObj>
              </mc:Fallback>
            </mc:AlternateContent>
          </a:graphicData>
        </a:graphic>
      </p:graphicFrame>
    </p:spTree>
  </p:cSld>
  <p:clrMapOvr>
    <a:masterClrMapping/>
  </p:clrMapOvr>
  <p:transition spd="med">
    <p:pull/>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a:xfrm>
            <a:off x="749863" y="250055"/>
            <a:ext cx="8643848" cy="478155"/>
          </a:xfrm>
        </p:spPr>
        <p:txBody>
          <a:bodyPr/>
          <a:lstStyle/>
          <a:p>
            <a:r>
              <a:rPr lang="zh-CN" altLang="en-US" dirty="0"/>
              <a:t>硬件实现</a:t>
            </a:r>
            <a:endParaRPr lang="zh-CN" altLang="en-US" dirty="0"/>
          </a:p>
        </p:txBody>
      </p:sp>
      <p:sp>
        <p:nvSpPr>
          <p:cNvPr id="8" name="文本框 7"/>
          <p:cNvSpPr txBox="1"/>
          <p:nvPr/>
        </p:nvSpPr>
        <p:spPr>
          <a:xfrm>
            <a:off x="1164590" y="947420"/>
            <a:ext cx="5697220" cy="680720"/>
          </a:xfrm>
          <a:prstGeom prst="rect">
            <a:avLst/>
          </a:prstGeom>
          <a:noFill/>
        </p:spPr>
        <p:txBody>
          <a:bodyPr wrap="square" rtlCol="0">
            <a:noAutofit/>
          </a:bodyPr>
          <a:p>
            <a:pPr marL="342900" indent="-342900" algn="just">
              <a:lnSpc>
                <a:spcPct val="130000"/>
              </a:lnSpc>
              <a:spcBef>
                <a:spcPts val="600"/>
              </a:spcBef>
              <a:spcAft>
                <a:spcPts val="600"/>
              </a:spcAft>
              <a:buClr>
                <a:srgbClr val="006C39"/>
              </a:buClr>
              <a:buFont typeface="Wingdings" panose="05000000000000000000" pitchFamily="2" charset="2"/>
              <a:buChar char="n"/>
              <a:defRPr/>
            </a:pPr>
            <a:r>
              <a:rPr lang="en-US" altLang="zh-CN" sz="2400" dirty="0">
                <a:solidFill>
                  <a:prstClr val="black"/>
                </a:solidFill>
                <a:latin typeface="Times New Roman" panose="02020603050405020304" charset="0"/>
                <a:cs typeface="Times New Roman" panose="02020603050405020304" charset="0"/>
              </a:rPr>
              <a:t>GFSK</a:t>
            </a:r>
            <a:r>
              <a:rPr lang="zh-CN" altLang="en-US" sz="2400" dirty="0">
                <a:solidFill>
                  <a:prstClr val="black"/>
                </a:solidFill>
                <a:latin typeface="Times New Roman" panose="02020603050405020304" charset="0"/>
                <a:cs typeface="Times New Roman" panose="02020603050405020304" charset="0"/>
              </a:rPr>
              <a:t>解调系统整体的</a:t>
            </a:r>
            <a:r>
              <a:rPr lang="en-US" altLang="zh-CN" sz="2400" dirty="0">
                <a:solidFill>
                  <a:prstClr val="black"/>
                </a:solidFill>
                <a:latin typeface="Times New Roman" panose="02020603050405020304" charset="0"/>
                <a:cs typeface="Times New Roman" panose="02020603050405020304" charset="0"/>
              </a:rPr>
              <a:t>RTL</a:t>
            </a:r>
            <a:r>
              <a:rPr lang="zh-CN" altLang="en-US" sz="2400" dirty="0">
                <a:solidFill>
                  <a:prstClr val="black"/>
                </a:solidFill>
                <a:latin typeface="Times New Roman" panose="02020603050405020304" charset="0"/>
                <a:cs typeface="Times New Roman" panose="02020603050405020304" charset="0"/>
              </a:rPr>
              <a:t>仿真</a:t>
            </a:r>
            <a:r>
              <a:rPr lang="zh-CN" altLang="en-US" sz="2400" dirty="0">
                <a:solidFill>
                  <a:prstClr val="black"/>
                </a:solidFill>
                <a:latin typeface="Times New Roman" panose="02020603050405020304" charset="0"/>
                <a:cs typeface="Times New Roman" panose="02020603050405020304" charset="0"/>
              </a:rPr>
              <a:t>结果</a:t>
            </a:r>
            <a:endParaRPr lang="zh-CN" altLang="en-US" sz="2400" dirty="0">
              <a:solidFill>
                <a:prstClr val="black"/>
              </a:solidFill>
              <a:latin typeface="Times New Roman" panose="02020603050405020304" charset="0"/>
              <a:cs typeface="Times New Roman" panose="02020603050405020304" charset="0"/>
            </a:endParaRPr>
          </a:p>
          <a:p>
            <a:pPr marL="342900" indent="-342900" algn="just">
              <a:lnSpc>
                <a:spcPct val="130000"/>
              </a:lnSpc>
              <a:spcBef>
                <a:spcPts val="600"/>
              </a:spcBef>
              <a:spcAft>
                <a:spcPts val="600"/>
              </a:spcAft>
              <a:buClr>
                <a:srgbClr val="006C39"/>
              </a:buClr>
              <a:buFont typeface="Wingdings" panose="05000000000000000000" pitchFamily="2" charset="2"/>
              <a:buChar char="n"/>
              <a:defRPr/>
            </a:pPr>
            <a:endParaRPr lang="zh-CN" altLang="en-US" sz="2400" dirty="0">
              <a:solidFill>
                <a:prstClr val="black"/>
              </a:solidFill>
              <a:latin typeface="Times New Roman" panose="02020603050405020304" charset="0"/>
              <a:cs typeface="Times New Roman" panose="02020603050405020304" charset="0"/>
            </a:endParaRPr>
          </a:p>
        </p:txBody>
      </p:sp>
      <p:pic>
        <p:nvPicPr>
          <p:cNvPr id="7" name="图片 319"/>
          <p:cNvPicPr>
            <a:picLocks noChangeAspect="1"/>
          </p:cNvPicPr>
          <p:nvPr/>
        </p:nvPicPr>
        <p:blipFill>
          <a:blip r:embed="rId1"/>
          <a:stretch>
            <a:fillRect/>
          </a:stretch>
        </p:blipFill>
        <p:spPr>
          <a:xfrm>
            <a:off x="768350" y="1628140"/>
            <a:ext cx="6259830" cy="4695190"/>
          </a:xfrm>
          <a:prstGeom prst="rect">
            <a:avLst/>
          </a:prstGeom>
          <a:noFill/>
          <a:ln>
            <a:noFill/>
          </a:ln>
        </p:spPr>
      </p:pic>
      <mc:AlternateContent xmlns:mc="http://schemas.openxmlformats.org/markup-compatibility/2006" xmlns:a14="http://schemas.microsoft.com/office/drawing/2010/main">
        <mc:Choice Requires="a14">
          <p:graphicFrame>
            <p:nvGraphicFramePr>
              <p:cNvPr id="4" name="表格 3"/>
              <p:cNvGraphicFramePr/>
              <p:nvPr>
                <p:custDataLst>
                  <p:tags r:id="rId2"/>
                </p:custDataLst>
              </p:nvPr>
            </p:nvGraphicFramePr>
            <p:xfrm>
              <a:off x="6861810" y="2373630"/>
              <a:ext cx="4672330" cy="1419860"/>
            </p:xfrm>
            <a:graphic>
              <a:graphicData uri="http://schemas.openxmlformats.org/drawingml/2006/table">
                <a:tbl>
                  <a:tblPr/>
                  <a:tblGrid>
                    <a:gridCol w="1558290"/>
                    <a:gridCol w="1557020"/>
                    <a:gridCol w="1557020"/>
                  </a:tblGrid>
                  <a:tr h="457200">
                    <a:tc>
                      <a:txBody>
                        <a:bodyPr/>
                        <a:p>
                          <a:pPr indent="0" algn="ctr">
                            <a:buNone/>
                          </a:pPr>
                          <a:r>
                            <a:rPr lang="en-US" sz="2000" b="0">
                              <a:latin typeface="Times New Roman" panose="02020603050405020304" charset="0"/>
                              <a:cs typeface="Times New Roman" panose="02020603050405020304" charset="0"/>
                            </a:rPr>
                            <a:t>比特信噪比</a:t>
                          </a:r>
                          <a:endParaRPr lang="en-US" altLang="en-US" sz="2000" b="0">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2000" b="0">
                              <a:latin typeface="Times New Roman" panose="02020603050405020304" charset="0"/>
                              <a:cs typeface="Times New Roman" panose="02020603050405020304" charset="0"/>
                            </a:rPr>
                            <a:t>性能指标</a:t>
                          </a:r>
                          <a:endParaRPr lang="en-US" altLang="en-US" sz="2000" b="0">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cap="flat">
                          <a:noFill/>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ctr">
                            <a:buClrTx/>
                            <a:buSzTx/>
                            <a:buFontTx/>
                            <a:buNone/>
                          </a:pPr>
                          <a:r>
                            <a:rPr lang="en-US" sz="2000" b="0">
                              <a:latin typeface="Times New Roman" panose="02020603050405020304" charset="0"/>
                              <a:cs typeface="Times New Roman" panose="02020603050405020304" charset="0"/>
                            </a:rPr>
                            <a:t>是否满足</a:t>
                          </a:r>
                          <a:endParaRPr lang="en-US" sz="2000" b="0">
                            <a:latin typeface="Times New Roman" panose="02020603050405020304" charset="0"/>
                            <a:cs typeface="Times New Roman" panose="02020603050405020304" charset="0"/>
                          </a:endParaRPr>
                        </a:p>
                      </a:txBody>
                      <a:tcPr marL="68580" marR="68580" marT="0" marB="0" vert="horz" anchor="ctr" anchorCtr="0">
                        <a:lnL>
                          <a:noFill/>
                        </a:lnL>
                        <a:lnR cap="flat">
                          <a:noFill/>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481330">
                    <a:tc>
                      <a:txBody>
                        <a:bodyPr/>
                        <a:p>
                          <a:pPr indent="0" algn="ctr">
                            <a:buNone/>
                          </a:pPr>
                          <a:r>
                            <a:rPr lang="en-US" sz="2000" b="0">
                              <a:latin typeface="Times New Roman" panose="02020603050405020304" charset="0"/>
                              <a:cs typeface="Times New Roman" panose="02020603050405020304" charset="0"/>
                            </a:rPr>
                            <a:t>14dB</a:t>
                          </a:r>
                          <a:endParaRPr lang="en-US" altLang="en-US" sz="2000" b="0">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w="12700" cap="flat" cmpd="sng">
                          <a:solidFill>
                            <a:srgbClr val="080000"/>
                          </a:solidFill>
                          <a:prstDash val="solid"/>
                          <a:headEnd type="none" w="med" len="med"/>
                          <a:tailEnd type="none" w="med" len="med"/>
                        </a:lnT>
                        <a:lnB cap="flat">
                          <a:noFill/>
                        </a:lnB>
                        <a:lnTlToBr>
                          <a:noFill/>
                        </a:lnTlToBr>
                        <a:lnBlToTr>
                          <a:noFill/>
                        </a:lnBlToTr>
                        <a:noFill/>
                      </a:tcPr>
                    </a:tc>
                    <a:tc>
                      <a:txBody>
                        <a:bodyPr/>
                        <a:p>
                          <a:pPr indent="0" algn="ctr">
                            <a:buNone/>
                          </a:pPr>
                          <a:r>
                            <a:rPr lang="en-US" sz="2000" b="0">
                              <a:latin typeface="宋体" panose="02010600030101010101" pitchFamily="2" charset="-122"/>
                              <a:ea typeface="宋体" panose="02010600030101010101" pitchFamily="2" charset="-122"/>
                              <a:cs typeface="宋体" panose="02010600030101010101" pitchFamily="2" charset="-122"/>
                            </a:rPr>
                            <a:t>BER</a:t>
                          </a:r>
                          <a14:m>
                            <m:oMath xmlns:m="http://schemas.openxmlformats.org/officeDocument/2006/math">
                              <m:r>
                                <a:rPr lang="en-US" sz="2000" i="1">
                                  <a:latin typeface="Cambria Math" panose="02040503050406030204" charset="0"/>
                                  <a:ea typeface="宋体" panose="02010600030101010101" pitchFamily="2" charset="-122"/>
                                  <a:cs typeface="Cambria Math" panose="02040503050406030204" charset="0"/>
                                </a:rPr>
                                <m:t>≤</m:t>
                              </m:r>
                              <m:sSup>
                                <m:sSupPr>
                                  <m:ctrlPr>
                                    <a:rPr lang="en-US" sz="2000" i="1">
                                      <a:latin typeface="Cambria Math" panose="02040503050406030204" charset="0"/>
                                      <a:ea typeface="宋体" panose="02010600030101010101" pitchFamily="2" charset="-122"/>
                                      <a:cs typeface="Cambria Math" panose="02040503050406030204" charset="0"/>
                                    </a:rPr>
                                  </m:ctrlPr>
                                </m:sSupPr>
                                <m:e>
                                  <m:r>
                                    <a:rPr lang="en-US" sz="2000" i="1">
                                      <a:latin typeface="Cambria Math" panose="02040503050406030204" charset="0"/>
                                      <a:ea typeface="宋体" panose="02010600030101010101" pitchFamily="2" charset="-122"/>
                                      <a:cs typeface="Cambria Math" panose="02040503050406030204" charset="0"/>
                                    </a:rPr>
                                    <m:t>10</m:t>
                                  </m:r>
                                </m:e>
                                <m:sup>
                                  <m:r>
                                    <a:rPr lang="en-US" sz="2000" i="1">
                                      <a:latin typeface="Cambria Math" panose="02040503050406030204" charset="0"/>
                                      <a:ea typeface="宋体" panose="02010600030101010101" pitchFamily="2" charset="-122"/>
                                      <a:cs typeface="Cambria Math" panose="02040503050406030204" charset="0"/>
                                    </a:rPr>
                                    <m:t>−</m:t>
                                  </m:r>
                                  <m:r>
                                    <a:rPr lang="en-US" sz="2000" i="1">
                                      <a:latin typeface="Cambria Math" panose="02040503050406030204" charset="0"/>
                                      <a:ea typeface="宋体" panose="02010600030101010101" pitchFamily="2" charset="-122"/>
                                      <a:cs typeface="Cambria Math" panose="02040503050406030204" charset="0"/>
                                    </a:rPr>
                                    <m:t>3</m:t>
                                  </m:r>
                                </m:sup>
                              </m:sSup>
                            </m:oMath>
                          </a14:m>
                          <a:endParaRPr lang="zh-CN"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cap="flat">
                          <a:noFill/>
                        </a:lnR>
                        <a:lnT w="12700" cap="flat" cmpd="sng">
                          <a:solidFill>
                            <a:srgbClr val="080000"/>
                          </a:solidFill>
                          <a:prstDash val="solid"/>
                          <a:headEnd type="none" w="med" len="med"/>
                          <a:tailEnd type="none" w="med" len="med"/>
                        </a:lnT>
                        <a:lnB cap="flat">
                          <a:noFill/>
                        </a:lnB>
                        <a:lnTlToBr>
                          <a:noFill/>
                        </a:lnTlToBr>
                        <a:lnBlToTr>
                          <a:noFill/>
                        </a:lnBlToTr>
                        <a:noFill/>
                      </a:tcPr>
                    </a:tc>
                    <a:tc>
                      <a:txBody>
                        <a:bodyPr/>
                        <a:p>
                          <a:pPr algn="ctr">
                            <a:buClrTx/>
                            <a:buSzTx/>
                            <a:buFontTx/>
                            <a:buNone/>
                          </a:pPr>
                          <a:r>
                            <a:rPr lang="en-US" sz="2000" b="0">
                              <a:latin typeface="Times New Roman" panose="02020603050405020304" charset="0"/>
                              <a:cs typeface="Times New Roman" panose="02020603050405020304" charset="0"/>
                            </a:rPr>
                            <a:t>满足</a:t>
                          </a:r>
                          <a:endParaRPr lang="en-US" sz="2000" b="0">
                            <a:latin typeface="Times New Roman" panose="02020603050405020304" charset="0"/>
                            <a:cs typeface="Times New Roman" panose="02020603050405020304" charset="0"/>
                          </a:endParaRPr>
                        </a:p>
                      </a:txBody>
                      <a:tcPr marL="68580" marR="68580" marT="0" marB="0" vert="horz" anchor="ctr" anchorCtr="0">
                        <a:lnL>
                          <a:noFill/>
                        </a:lnL>
                        <a:lnR cap="flat">
                          <a:noFill/>
                        </a:lnR>
                        <a:lnT w="12700" cap="flat" cmpd="sng">
                          <a:solidFill>
                            <a:srgbClr val="080000"/>
                          </a:solidFill>
                          <a:prstDash val="solid"/>
                          <a:headEnd type="none" w="med" len="med"/>
                          <a:tailEnd type="none" w="med" len="med"/>
                        </a:lnT>
                        <a:lnB cap="flat">
                          <a:noFill/>
                        </a:lnB>
                        <a:lnTlToBr>
                          <a:noFill/>
                        </a:lnTlToBr>
                        <a:lnBlToTr>
                          <a:noFill/>
                        </a:lnBlToTr>
                        <a:noFill/>
                      </a:tcPr>
                    </a:tc>
                  </a:tr>
                  <a:tr h="481330">
                    <a:tc>
                      <a:txBody>
                        <a:bodyPr/>
                        <a:p>
                          <a:pPr indent="0" algn="ctr">
                            <a:buNone/>
                          </a:pPr>
                          <a:r>
                            <a:rPr lang="en-US" sz="2000" b="0">
                              <a:latin typeface="Times New Roman" panose="02020603050405020304" charset="0"/>
                              <a:cs typeface="Times New Roman" panose="02020603050405020304" charset="0"/>
                            </a:rPr>
                            <a:t>17dB</a:t>
                          </a:r>
                          <a:endParaRPr lang="en-US" altLang="en-US" sz="2000" b="0">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cap="flat">
                          <a:noFill/>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2000" b="0">
                              <a:latin typeface="宋体" panose="02010600030101010101" pitchFamily="2" charset="-122"/>
                              <a:ea typeface="宋体" panose="02010600030101010101" pitchFamily="2" charset="-122"/>
                              <a:cs typeface="宋体" panose="02010600030101010101" pitchFamily="2" charset="-122"/>
                            </a:rPr>
                            <a:t>BER</a:t>
                          </a:r>
                          <a14:m>
                            <m:oMath xmlns:m="http://schemas.openxmlformats.org/officeDocument/2006/math">
                              <m:r>
                                <a:rPr lang="en-US" sz="2000" i="1">
                                  <a:latin typeface="Cambria Math" panose="02040503050406030204" charset="0"/>
                                  <a:ea typeface="宋体" panose="02010600030101010101" pitchFamily="2" charset="-122"/>
                                  <a:cs typeface="Cambria Math" panose="02040503050406030204" charset="0"/>
                                </a:rPr>
                                <m:t>≤</m:t>
                              </m:r>
                              <m:sSup>
                                <m:sSupPr>
                                  <m:ctrlPr>
                                    <a:rPr lang="en-US" sz="2000" i="1">
                                      <a:latin typeface="Cambria Math" panose="02040503050406030204" charset="0"/>
                                      <a:ea typeface="宋体" panose="02010600030101010101" pitchFamily="2" charset="-122"/>
                                      <a:cs typeface="Cambria Math" panose="02040503050406030204" charset="0"/>
                                    </a:rPr>
                                  </m:ctrlPr>
                                </m:sSupPr>
                                <m:e>
                                  <m:r>
                                    <a:rPr lang="en-US" sz="2000" i="1">
                                      <a:latin typeface="Cambria Math" panose="02040503050406030204" charset="0"/>
                                      <a:ea typeface="宋体" panose="02010600030101010101" pitchFamily="2" charset="-122"/>
                                      <a:cs typeface="Cambria Math" panose="02040503050406030204" charset="0"/>
                                    </a:rPr>
                                    <m:t>10</m:t>
                                  </m:r>
                                </m:e>
                                <m:sup>
                                  <m:r>
                                    <a:rPr lang="en-US" sz="2000" i="1">
                                      <a:latin typeface="Cambria Math" panose="02040503050406030204" charset="0"/>
                                      <a:ea typeface="宋体" panose="02010600030101010101" pitchFamily="2" charset="-122"/>
                                      <a:cs typeface="Cambria Math" panose="02040503050406030204" charset="0"/>
                                    </a:rPr>
                                    <m:t>−</m:t>
                                  </m:r>
                                  <m:r>
                                    <a:rPr lang="en-US" sz="2000" i="1">
                                      <a:latin typeface="Cambria Math" panose="02040503050406030204" charset="0"/>
                                      <a:ea typeface="宋体" panose="02010600030101010101" pitchFamily="2" charset="-122"/>
                                      <a:cs typeface="Cambria Math" panose="02040503050406030204" charset="0"/>
                                    </a:rPr>
                                    <m:t>5</m:t>
                                  </m:r>
                                </m:sup>
                              </m:sSup>
                            </m:oMath>
                          </a14:m>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cap="flat">
                          <a:noFill/>
                        </a:lnR>
                        <a:lnT cap="flat">
                          <a:noFill/>
                        </a:lnT>
                        <a:lnB w="12700" cap="flat" cmpd="sng">
                          <a:solidFill>
                            <a:srgbClr val="080000"/>
                          </a:solidFill>
                          <a:prstDash val="solid"/>
                          <a:headEnd type="none" w="med" len="med"/>
                          <a:tailEnd type="none" w="med" len="med"/>
                        </a:lnB>
                        <a:lnTlToBr>
                          <a:noFill/>
                        </a:lnTlToBr>
                        <a:lnBlToTr>
                          <a:noFill/>
                        </a:lnBlToTr>
                        <a:noFill/>
                      </a:tcPr>
                    </a:tc>
                    <a:tc>
                      <a:txBody>
                        <a:bodyPr/>
                        <a:p>
                          <a:pPr algn="ctr">
                            <a:buClrTx/>
                            <a:buSzTx/>
                            <a:buFontTx/>
                            <a:buNone/>
                          </a:pPr>
                          <a:r>
                            <a:rPr lang="en-US" sz="2000" b="0">
                              <a:latin typeface="Times New Roman" panose="02020603050405020304" charset="0"/>
                              <a:cs typeface="Times New Roman" panose="02020603050405020304" charset="0"/>
                            </a:rPr>
                            <a:t>满足</a:t>
                          </a:r>
                          <a:endParaRPr lang="en-US" sz="2000" b="0">
                            <a:latin typeface="Times New Roman" panose="02020603050405020304" charset="0"/>
                            <a:cs typeface="Times New Roman" panose="02020603050405020304" charset="0"/>
                          </a:endParaRPr>
                        </a:p>
                      </a:txBody>
                      <a:tcPr marL="68580" marR="68580" marT="0" marB="0" vert="horz" anchor="ctr" anchorCtr="0">
                        <a:lnL>
                          <a:noFill/>
                        </a:lnL>
                        <a:lnR cap="flat">
                          <a:noFill/>
                        </a:lnR>
                        <a:lnT cap="flat">
                          <a:noFill/>
                        </a:lnT>
                        <a:lnB w="12700" cap="flat" cmpd="sng">
                          <a:solidFill>
                            <a:srgbClr val="080000"/>
                          </a:solidFill>
                          <a:prstDash val="solid"/>
                          <a:headEnd type="none" w="med" len="med"/>
                          <a:tailEnd type="none" w="med" len="med"/>
                        </a:lnB>
                        <a:lnTlToBr>
                          <a:noFill/>
                        </a:lnTlToBr>
                        <a:lnBlToTr>
                          <a:noFill/>
                        </a:lnBlToTr>
                        <a:noFill/>
                      </a:tcPr>
                    </a:tc>
                  </a:tr>
                </a:tbl>
              </a:graphicData>
            </a:graphic>
          </p:graphicFrame>
        </mc:Choice>
        <mc:Fallback xmlns="">
          <p:graphicFrame>
            <p:nvGraphicFramePr>
              <p:cNvPr id="4" name="表格 3"/>
              <p:cNvGraphicFramePr/>
              <p:nvPr>
                <p:custDataLst>
                  <p:tags r:id="rId3"/>
                </p:custDataLst>
              </p:nvPr>
            </p:nvGraphicFramePr>
            <p:xfrm>
              <a:off x="6861810" y="2373630"/>
              <a:ext cx="4672330" cy="1419860"/>
            </p:xfrm>
            <a:graphic>
              <a:graphicData uri="http://schemas.openxmlformats.org/drawingml/2006/table">
                <a:tbl>
                  <a:tblPr/>
                  <a:tblGrid>
                    <a:gridCol w="1558290"/>
                    <a:gridCol w="1557020"/>
                    <a:gridCol w="1557020"/>
                  </a:tblGrid>
                  <a:tr h="457200">
                    <a:tc>
                      <a:txBody>
                        <a:bodyPr/>
                        <a:p>
                          <a:pPr indent="0" algn="ctr">
                            <a:buNone/>
                          </a:pPr>
                          <a:r>
                            <a:rPr lang="en-US" sz="2000" b="0">
                              <a:latin typeface="Times New Roman" panose="02020603050405020304" charset="0"/>
                              <a:cs typeface="Times New Roman" panose="02020603050405020304" charset="0"/>
                            </a:rPr>
                            <a:t>比特信噪比</a:t>
                          </a:r>
                          <a:endParaRPr lang="en-US" altLang="en-US" sz="2000" b="0">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2000" b="0">
                              <a:latin typeface="Times New Roman" panose="02020603050405020304" charset="0"/>
                              <a:cs typeface="Times New Roman" panose="02020603050405020304" charset="0"/>
                            </a:rPr>
                            <a:t>性能指标</a:t>
                          </a:r>
                          <a:endParaRPr lang="en-US" altLang="en-US" sz="2000" b="0">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cap="flat">
                          <a:noFill/>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ctr">
                            <a:buClrTx/>
                            <a:buSzTx/>
                            <a:buFontTx/>
                            <a:buNone/>
                          </a:pPr>
                          <a:r>
                            <a:rPr lang="en-US" sz="2000" b="0">
                              <a:latin typeface="Times New Roman" panose="02020603050405020304" charset="0"/>
                              <a:cs typeface="Times New Roman" panose="02020603050405020304" charset="0"/>
                            </a:rPr>
                            <a:t>是否满足</a:t>
                          </a:r>
                          <a:endParaRPr lang="en-US" sz="2000" b="0">
                            <a:latin typeface="Times New Roman" panose="02020603050405020304" charset="0"/>
                            <a:cs typeface="Times New Roman" panose="02020603050405020304" charset="0"/>
                          </a:endParaRPr>
                        </a:p>
                      </a:txBody>
                      <a:tcPr marL="68580" marR="68580" marT="0" marB="0" vert="horz" anchor="ctr" anchorCtr="0">
                        <a:lnL>
                          <a:noFill/>
                        </a:lnL>
                        <a:lnR cap="flat">
                          <a:noFill/>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481330">
                    <a:tc>
                      <a:txBody>
                        <a:bodyPr/>
                        <a:p>
                          <a:pPr indent="0" algn="ctr">
                            <a:buNone/>
                          </a:pPr>
                          <a:r>
                            <a:rPr lang="en-US" sz="2000" b="0">
                              <a:latin typeface="Times New Roman" panose="02020603050405020304" charset="0"/>
                              <a:cs typeface="Times New Roman" panose="02020603050405020304" charset="0"/>
                            </a:rPr>
                            <a:t>14dB</a:t>
                          </a:r>
                          <a:endParaRPr lang="en-US" altLang="en-US" sz="2000" b="0">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w="12700" cap="flat" cmpd="sng">
                          <a:solidFill>
                            <a:srgbClr val="080000"/>
                          </a:solidFill>
                          <a:prstDash val="solid"/>
                          <a:headEnd type="none" w="med" len="med"/>
                          <a:tailEnd type="none" w="med" len="med"/>
                        </a:lnT>
                        <a:lnB cap="flat">
                          <a:noFill/>
                        </a:lnB>
                        <a:lnTlToBr>
                          <a:noFill/>
                        </a:lnTlToBr>
                        <a:lnBlToTr>
                          <a:noFill/>
                        </a:lnBlToTr>
                        <a:noFill/>
                      </a:tcPr>
                    </a:tc>
                    <a:tc>
                      <a:txBody>
                        <a:bodyPr/>
                        <a:lstStyle/>
                        <a:p>
                          <a:endParaRPr lang="zh-CN"/>
                        </a:p>
                      </a:txBody>
                      <a:tcPr marL="68580" marR="68580" marT="0" marB="0" vert="horz" anchor="ctr" anchorCtr="0">
                        <a:lnL>
                          <a:noFill/>
                        </a:lnL>
                        <a:lnR cap="flat">
                          <a:noFill/>
                        </a:lnR>
                        <a:lnT w="12700" cap="flat" cmpd="sng">
                          <a:solidFill>
                            <a:srgbClr val="080000"/>
                          </a:solidFill>
                          <a:prstDash val="solid"/>
                          <a:headEnd type="none" w="med" len="med"/>
                          <a:tailEnd type="none" w="med" len="med"/>
                        </a:lnT>
                        <a:lnB cap="flat">
                          <a:noFill/>
                        </a:lnB>
                        <a:lnTlToBr>
                          <a:noFill/>
                        </a:lnTlToBr>
                        <a:lnBlToTr>
                          <a:noFill/>
                        </a:lnBlToTr>
                        <a:blipFill>
                          <a:blip r:embed="rId4"/>
                        </a:blipFill>
                      </a:tcPr>
                    </a:tc>
                    <a:tc>
                      <a:txBody>
                        <a:bodyPr/>
                        <a:p>
                          <a:pPr algn="ctr">
                            <a:buClrTx/>
                            <a:buSzTx/>
                            <a:buFontTx/>
                            <a:buNone/>
                          </a:pPr>
                          <a:r>
                            <a:rPr lang="en-US" sz="2000" b="0">
                              <a:latin typeface="Times New Roman" panose="02020603050405020304" charset="0"/>
                              <a:cs typeface="Times New Roman" panose="02020603050405020304" charset="0"/>
                            </a:rPr>
                            <a:t>满足</a:t>
                          </a:r>
                          <a:endParaRPr lang="en-US" sz="2000" b="0">
                            <a:latin typeface="Times New Roman" panose="02020603050405020304" charset="0"/>
                            <a:cs typeface="Times New Roman" panose="02020603050405020304" charset="0"/>
                          </a:endParaRPr>
                        </a:p>
                      </a:txBody>
                      <a:tcPr marL="68580" marR="68580" marT="0" marB="0" vert="horz" anchor="ctr" anchorCtr="0">
                        <a:lnL>
                          <a:noFill/>
                        </a:lnL>
                        <a:lnR cap="flat">
                          <a:noFill/>
                        </a:lnR>
                        <a:lnT w="12700" cap="flat" cmpd="sng">
                          <a:solidFill>
                            <a:srgbClr val="080000"/>
                          </a:solidFill>
                          <a:prstDash val="solid"/>
                          <a:headEnd type="none" w="med" len="med"/>
                          <a:tailEnd type="none" w="med" len="med"/>
                        </a:lnT>
                        <a:lnB cap="flat">
                          <a:noFill/>
                        </a:lnB>
                        <a:lnTlToBr>
                          <a:noFill/>
                        </a:lnTlToBr>
                        <a:lnBlToTr>
                          <a:noFill/>
                        </a:lnBlToTr>
                        <a:noFill/>
                      </a:tcPr>
                    </a:tc>
                  </a:tr>
                  <a:tr h="481330">
                    <a:tc>
                      <a:txBody>
                        <a:bodyPr/>
                        <a:p>
                          <a:pPr indent="0" algn="ctr">
                            <a:buNone/>
                          </a:pPr>
                          <a:r>
                            <a:rPr lang="en-US" sz="2000" b="0">
                              <a:latin typeface="Times New Roman" panose="02020603050405020304" charset="0"/>
                              <a:cs typeface="Times New Roman" panose="02020603050405020304" charset="0"/>
                            </a:rPr>
                            <a:t>17dB</a:t>
                          </a:r>
                          <a:endParaRPr lang="en-US" altLang="en-US" sz="2000" b="0">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cap="flat">
                          <a:noFill/>
                        </a:lnT>
                        <a:lnB w="12700" cap="flat" cmpd="sng">
                          <a:solidFill>
                            <a:srgbClr val="080000"/>
                          </a:solidFill>
                          <a:prstDash val="solid"/>
                          <a:headEnd type="none" w="med" len="med"/>
                          <a:tailEnd type="none" w="med" len="med"/>
                        </a:lnB>
                        <a:lnTlToBr>
                          <a:noFill/>
                        </a:lnTlToBr>
                        <a:lnBlToTr>
                          <a:noFill/>
                        </a:lnBlToTr>
                        <a:noFill/>
                      </a:tcPr>
                    </a:tc>
                    <a:tc>
                      <a:txBody>
                        <a:bodyPr/>
                        <a:lstStyle/>
                        <a:p>
                          <a:endParaRPr lang="zh-CN"/>
                        </a:p>
                      </a:txBody>
                      <a:tcPr marL="68580" marR="68580" marT="0" marB="0" vert="horz" anchor="ctr" anchorCtr="0">
                        <a:lnL>
                          <a:noFill/>
                        </a:lnL>
                        <a:lnR cap="flat">
                          <a:noFill/>
                        </a:lnR>
                        <a:lnT cap="flat">
                          <a:noFill/>
                        </a:lnT>
                        <a:lnB w="12700" cap="flat" cmpd="sng">
                          <a:solidFill>
                            <a:srgbClr val="080000"/>
                          </a:solidFill>
                          <a:prstDash val="solid"/>
                          <a:headEnd type="none" w="med" len="med"/>
                          <a:tailEnd type="none" w="med" len="med"/>
                        </a:lnB>
                        <a:lnTlToBr>
                          <a:noFill/>
                        </a:lnTlToBr>
                        <a:lnBlToTr>
                          <a:noFill/>
                        </a:lnBlToTr>
                        <a:blipFill>
                          <a:blip r:embed="rId4"/>
                        </a:blipFill>
                      </a:tcPr>
                    </a:tc>
                    <a:tc>
                      <a:txBody>
                        <a:bodyPr/>
                        <a:p>
                          <a:pPr algn="ctr">
                            <a:buClrTx/>
                            <a:buSzTx/>
                            <a:buFontTx/>
                            <a:buNone/>
                          </a:pPr>
                          <a:r>
                            <a:rPr lang="en-US" sz="2000" b="0">
                              <a:latin typeface="Times New Roman" panose="02020603050405020304" charset="0"/>
                              <a:cs typeface="Times New Roman" panose="02020603050405020304" charset="0"/>
                            </a:rPr>
                            <a:t>满足</a:t>
                          </a:r>
                          <a:endParaRPr lang="en-US" sz="2000" b="0">
                            <a:latin typeface="Times New Roman" panose="02020603050405020304" charset="0"/>
                            <a:cs typeface="Times New Roman" panose="02020603050405020304" charset="0"/>
                          </a:endParaRPr>
                        </a:p>
                      </a:txBody>
                      <a:tcPr marL="68580" marR="68580" marT="0" marB="0" vert="horz" anchor="ctr" anchorCtr="0">
                        <a:lnL>
                          <a:noFill/>
                        </a:lnL>
                        <a:lnR cap="flat">
                          <a:noFill/>
                        </a:lnR>
                        <a:lnT cap="flat">
                          <a:noFill/>
                        </a:lnT>
                        <a:lnB w="12700" cap="flat" cmpd="sng">
                          <a:solidFill>
                            <a:srgbClr val="080000"/>
                          </a:solidFill>
                          <a:prstDash val="solid"/>
                          <a:headEnd type="none" w="med" len="med"/>
                          <a:tailEnd type="none" w="med" len="med"/>
                        </a:lnB>
                        <a:lnTlToBr>
                          <a:noFill/>
                        </a:lnTlToBr>
                        <a:lnBlToTr>
                          <a:noFill/>
                        </a:lnBlToTr>
                        <a:noFill/>
                      </a:tcPr>
                    </a:tc>
                  </a:tr>
                </a:tbl>
              </a:graphicData>
            </a:graphic>
          </p:graphicFrame>
        </mc:Fallback>
      </mc:AlternateContent>
      <p:sp>
        <p:nvSpPr>
          <p:cNvPr id="2" name="文本框 1"/>
          <p:cNvSpPr txBox="1"/>
          <p:nvPr/>
        </p:nvSpPr>
        <p:spPr>
          <a:xfrm>
            <a:off x="6963410" y="4180840"/>
            <a:ext cx="4570730" cy="1322070"/>
          </a:xfrm>
          <a:prstGeom prst="rect">
            <a:avLst/>
          </a:prstGeom>
          <a:noFill/>
        </p:spPr>
        <p:txBody>
          <a:bodyPr wrap="square" rtlCol="0">
            <a:spAutoFit/>
          </a:bodyPr>
          <a:p>
            <a:pPr marL="0" indent="0" latinLnBrk="0">
              <a:lnSpc>
                <a:spcPct val="200000"/>
              </a:lnSpc>
            </a:pPr>
            <a:r>
              <a:rPr lang="zh-CN" altLang="en-US" sz="2000" b="1">
                <a:solidFill>
                  <a:srgbClr val="FF0000"/>
                </a:solidFill>
                <a:sym typeface="+mn-ea"/>
              </a:rPr>
              <a:t>本研究实现的</a:t>
            </a:r>
            <a:r>
              <a:rPr lang="en-US" altLang="zh-CN" sz="2000" b="1">
                <a:solidFill>
                  <a:srgbClr val="FF0000"/>
                </a:solidFill>
                <a:sym typeface="+mn-ea"/>
              </a:rPr>
              <a:t>GFSK</a:t>
            </a:r>
            <a:r>
              <a:rPr lang="zh-CN" altLang="en-US" sz="2000" b="1">
                <a:solidFill>
                  <a:srgbClr val="FF0000"/>
                </a:solidFill>
                <a:sym typeface="+mn-ea"/>
              </a:rPr>
              <a:t>解调系统的</a:t>
            </a:r>
            <a:r>
              <a:rPr lang="en-US" altLang="zh-CN" sz="2000" b="1">
                <a:solidFill>
                  <a:srgbClr val="FF0000"/>
                </a:solidFill>
                <a:sym typeface="+mn-ea"/>
              </a:rPr>
              <a:t>Verilog</a:t>
            </a:r>
            <a:r>
              <a:rPr lang="zh-CN" altLang="en-US" sz="2000" b="1">
                <a:solidFill>
                  <a:srgbClr val="FF0000"/>
                </a:solidFill>
                <a:sym typeface="+mn-ea"/>
              </a:rPr>
              <a:t>硬件实现能够满足既定指标。</a:t>
            </a:r>
            <a:endParaRPr lang="en-US" altLang="zh-CN" sz="2000" b="1">
              <a:solidFill>
                <a:srgbClr val="FF0000"/>
              </a:solidFill>
              <a:sym typeface="+mn-ea"/>
            </a:endParaRPr>
          </a:p>
        </p:txBody>
      </p:sp>
    </p:spTree>
  </p:cSld>
  <p:clrMapOvr>
    <a:masterClrMapping/>
  </p:clrMapOvr>
  <p:transition spd="med">
    <p:pull/>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74"/>
          <p:cNvSpPr txBox="1"/>
          <p:nvPr/>
        </p:nvSpPr>
        <p:spPr>
          <a:xfrm>
            <a:off x="4621212" y="3946413"/>
            <a:ext cx="5723791" cy="1020725"/>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lang="zh-CN" altLang="en-US" sz="4400" kern="1200" dirty="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zh-CN" altLang="en-US" sz="4400" b="0" i="0" u="none" strike="noStrike" kern="1200" cap="none" spc="0" normalizeH="0" noProof="0" dirty="0">
                <a:ln>
                  <a:noFill/>
                </a:ln>
                <a:solidFill>
                  <a:sysClr val="windowText" lastClr="000000"/>
                </a:solidFill>
                <a:effectLst/>
                <a:uLnTx/>
                <a:uFillTx/>
                <a:latin typeface="微软雅黑" panose="020B0503020204020204" pitchFamily="34" charset="-122"/>
                <a:ea typeface="微软雅黑" panose="020B0503020204020204" pitchFamily="34" charset="-122"/>
                <a:cs typeface="+mj-cs"/>
              </a:rPr>
              <a:t>结论</a:t>
            </a:r>
            <a:endParaRPr kumimoji="0" lang="zh-CN" altLang="en-US" sz="4400" b="0" i="0" u="none" strike="noStrike" kern="1200" cap="none" spc="0" normalizeH="0" noProof="0" dirty="0">
              <a:ln>
                <a:noFill/>
              </a:ln>
              <a:solidFill>
                <a:sysClr val="windowText" lastClr="000000"/>
              </a:solidFill>
              <a:effectLst/>
              <a:uLnTx/>
              <a:uFillTx/>
              <a:latin typeface="微软雅黑" panose="020B0503020204020204" pitchFamily="34" charset="-122"/>
              <a:ea typeface="微软雅黑" panose="020B0503020204020204" pitchFamily="34" charset="-122"/>
              <a:cs typeface="+mj-cs"/>
            </a:endParaRPr>
          </a:p>
        </p:txBody>
      </p:sp>
      <p:graphicFrame>
        <p:nvGraphicFramePr>
          <p:cNvPr id="16" name="图表 15"/>
          <p:cNvGraphicFramePr/>
          <p:nvPr/>
        </p:nvGraphicFramePr>
        <p:xfrm>
          <a:off x="1381561" y="3754939"/>
          <a:ext cx="2906485" cy="1937657"/>
        </p:xfrm>
        <a:graphic>
          <a:graphicData uri="http://schemas.openxmlformats.org/drawingml/2006/chart">
            <c:chart xmlns:c="http://schemas.openxmlformats.org/drawingml/2006/chart" xmlns:r="http://schemas.openxmlformats.org/officeDocument/2006/relationships" r:id="rId1"/>
          </a:graphicData>
        </a:graphic>
      </p:graphicFrame>
      <p:sp>
        <p:nvSpPr>
          <p:cNvPr id="17" name="椭圆 16"/>
          <p:cNvSpPr/>
          <p:nvPr/>
        </p:nvSpPr>
        <p:spPr>
          <a:xfrm>
            <a:off x="2414176" y="4099848"/>
            <a:ext cx="1247839" cy="1247839"/>
          </a:xfrm>
          <a:prstGeom prst="ellipse">
            <a:avLst/>
          </a:prstGeom>
          <a:solidFill>
            <a:srgbClr val="006C39"/>
          </a:solidFill>
          <a:ln w="12700" cap="flat" cmpd="sng" algn="ctr">
            <a:noFill/>
            <a:prstDash val="solid"/>
            <a:miter lim="800000"/>
          </a:ln>
          <a:effectLst>
            <a:outerShdw blurRad="101600" dist="38100" dir="5400000" algn="t" rotWithShape="0">
              <a:srgbClr val="E7E6E6">
                <a:lumMod val="50000"/>
                <a:alpha val="40000"/>
              </a:srgbClr>
            </a:outerShdw>
          </a:effectLst>
        </p:spPr>
        <p:txBody>
          <a:bodyPr rtlCol="0" anchor="ctr"/>
          <a:lstStyle/>
          <a:p>
            <a:pPr marL="0" marR="0" lvl="0" indent="0" algn="ctr" defTabSz="914400" eaLnBrk="1" fontAlgn="auto" latinLnBrk="0" hangingPunct="1">
              <a:spcBef>
                <a:spcPts val="0"/>
              </a:spcBef>
              <a:spcAft>
                <a:spcPts val="0"/>
              </a:spcAft>
              <a:buClrTx/>
              <a:buSzTx/>
              <a:buFontTx/>
              <a:buNone/>
              <a:defRPr/>
            </a:pPr>
            <a:r>
              <a:rPr kumimoji="0" lang="en-US" altLang="zh-CN" sz="5400" b="1" i="0" u="none" strike="noStrike" kern="0" cap="none" spc="0" normalizeH="0" baseline="0" noProof="0" dirty="0">
                <a:ln>
                  <a:noFill/>
                </a:ln>
                <a:solidFill>
                  <a:prstClr val="white"/>
                </a:solidFill>
                <a:effectLst>
                  <a:innerShdw blurRad="127000">
                    <a:prstClr val="white">
                      <a:lumMod val="50000"/>
                      <a:alpha val="85000"/>
                    </a:prstClr>
                  </a:innerShdw>
                </a:effectLst>
                <a:uLnTx/>
                <a:uFillTx/>
                <a:cs typeface="+mn-ea"/>
                <a:sym typeface="+mn-lt"/>
              </a:rPr>
              <a:t>5</a:t>
            </a:r>
            <a:endParaRPr kumimoji="0" lang="zh-CN" altLang="en-US" sz="5400" b="1" i="0" u="none" strike="noStrike" kern="0" cap="none" spc="0" normalizeH="0" baseline="0" noProof="0" dirty="0">
              <a:ln>
                <a:noFill/>
              </a:ln>
              <a:solidFill>
                <a:prstClr val="white"/>
              </a:solidFill>
              <a:effectLst>
                <a:innerShdw blurRad="127000">
                  <a:prstClr val="white">
                    <a:lumMod val="50000"/>
                    <a:alpha val="85000"/>
                  </a:prstClr>
                </a:innerShdw>
              </a:effectLst>
              <a:uLnTx/>
              <a:uFillTx/>
              <a:cs typeface="+mn-ea"/>
              <a:sym typeface="+mn-lt"/>
            </a:endParaRPr>
          </a:p>
        </p:txBody>
      </p:sp>
    </p:spTree>
  </p:cSld>
  <p:clrMapOvr>
    <a:masterClrMapping/>
  </p:clrMapOvr>
  <p:transition spd="med">
    <p:pull/>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a:xfrm>
            <a:off x="749863" y="250055"/>
            <a:ext cx="8643848" cy="478155"/>
          </a:xfrm>
        </p:spPr>
        <p:txBody>
          <a:bodyPr/>
          <a:lstStyle/>
          <a:p>
            <a:r>
              <a:rPr lang="zh-CN" altLang="en-US" dirty="0"/>
              <a:t>结论</a:t>
            </a:r>
            <a:endParaRPr lang="zh-CN" altLang="en-US" dirty="0"/>
          </a:p>
        </p:txBody>
      </p:sp>
      <mc:AlternateContent xmlns:mc="http://schemas.openxmlformats.org/markup-compatibility/2006">
        <mc:Choice xmlns:a14="http://schemas.microsoft.com/office/drawing/2010/main" Requires="a14">
          <p:sp>
            <p:nvSpPr>
              <p:cNvPr id="8" name="文本框 7"/>
              <p:cNvSpPr txBox="1"/>
              <p:nvPr/>
            </p:nvSpPr>
            <p:spPr>
              <a:xfrm>
                <a:off x="1187450" y="1144905"/>
                <a:ext cx="9540240" cy="4973955"/>
              </a:xfrm>
              <a:prstGeom prst="rect">
                <a:avLst/>
              </a:prstGeom>
              <a:noFill/>
            </p:spPr>
            <p:txBody>
              <a:bodyPr wrap="square" rtlCol="0">
                <a:noAutofit/>
              </a:bodyPr>
              <a:p>
                <a:pPr marL="342900" indent="-342900" algn="just">
                  <a:lnSpc>
                    <a:spcPct val="130000"/>
                  </a:lnSpc>
                  <a:spcBef>
                    <a:spcPts val="600"/>
                  </a:spcBef>
                  <a:spcAft>
                    <a:spcPts val="600"/>
                  </a:spcAft>
                  <a:buClr>
                    <a:srgbClr val="006C39"/>
                  </a:buClr>
                  <a:buFont typeface="Wingdings" panose="05000000000000000000" pitchFamily="2" charset="2"/>
                  <a:buChar char="n"/>
                  <a:defRPr/>
                </a:pPr>
                <a:r>
                  <a:rPr lang="zh-CN" altLang="en-US" sz="2400" dirty="0">
                    <a:solidFill>
                      <a:prstClr val="black"/>
                    </a:solidFill>
                  </a:rPr>
                  <a:t>本研究基于</a:t>
                </a:r>
                <a:r>
                  <a:rPr lang="en-US" altLang="zh-CN" sz="2400" dirty="0">
                    <a:solidFill>
                      <a:prstClr val="black"/>
                    </a:solidFill>
                  </a:rPr>
                  <a:t>GFSK</a:t>
                </a:r>
                <a:r>
                  <a:rPr lang="zh-CN" altLang="en-US" sz="2400" dirty="0">
                    <a:solidFill>
                      <a:prstClr val="black"/>
                    </a:solidFill>
                  </a:rPr>
                  <a:t>调制技术以及</a:t>
                </a:r>
                <a:r>
                  <a:rPr lang="en-US" altLang="zh-CN" sz="2400" dirty="0">
                    <a:solidFill>
                      <a:prstClr val="black"/>
                    </a:solidFill>
                  </a:rPr>
                  <a:t>FPGA</a:t>
                </a:r>
                <a:r>
                  <a:rPr lang="zh-CN" altLang="en-US" sz="2400" dirty="0">
                    <a:solidFill>
                      <a:prstClr val="black"/>
                    </a:solidFill>
                  </a:rPr>
                  <a:t>设计平台，针对</a:t>
                </a:r>
                <a14:m>
                  <m:oMath xmlns:m="http://schemas.openxmlformats.org/officeDocument/2006/math">
                    <m:sSub>
                      <m:sSubPr>
                        <m:ctrlPr>
                          <a:rPr lang="en-US" altLang="zh-CN" sz="2400" i="1" dirty="0">
                            <a:solidFill>
                              <a:prstClr val="black"/>
                            </a:solidFill>
                            <a:latin typeface="Cambria Math" panose="02040503050406030204" charset="0"/>
                            <a:cs typeface="Cambria Math" panose="02040503050406030204" charset="0"/>
                          </a:rPr>
                        </m:ctrlPr>
                      </m:sSubPr>
                      <m:e>
                        <m:r>
                          <a:rPr lang="en-US" altLang="zh-CN" sz="2400" i="1" dirty="0">
                            <a:solidFill>
                              <a:prstClr val="black"/>
                            </a:solidFill>
                            <a:latin typeface="Cambria Math" panose="02040503050406030204" charset="0"/>
                            <a:cs typeface="Cambria Math" panose="02040503050406030204" charset="0"/>
                          </a:rPr>
                          <m:t>𝐸</m:t>
                        </m:r>
                      </m:e>
                      <m:sub>
                        <m:r>
                          <a:rPr lang="en-US" altLang="zh-CN" sz="2400" i="1" dirty="0">
                            <a:solidFill>
                              <a:prstClr val="black"/>
                            </a:solidFill>
                            <a:latin typeface="Cambria Math" panose="02040503050406030204" charset="0"/>
                            <a:cs typeface="Cambria Math" panose="02040503050406030204" charset="0"/>
                          </a:rPr>
                          <m:t>𝑏</m:t>
                        </m:r>
                      </m:sub>
                    </m:sSub>
                    <m:r>
                      <a:rPr lang="en-US" altLang="zh-CN" sz="2400" i="1" dirty="0">
                        <a:solidFill>
                          <a:prstClr val="black"/>
                        </a:solidFill>
                        <a:latin typeface="Cambria Math" panose="02040503050406030204" charset="0"/>
                        <a:cs typeface="Cambria Math" panose="02040503050406030204" charset="0"/>
                      </a:rPr>
                      <m:t>/</m:t>
                    </m:r>
                    <m:sSub>
                      <m:sSubPr>
                        <m:ctrlPr>
                          <a:rPr lang="en-US" altLang="zh-CN" sz="2400" i="1" dirty="0">
                            <a:solidFill>
                              <a:prstClr val="black"/>
                            </a:solidFill>
                            <a:latin typeface="Cambria Math" panose="02040503050406030204" charset="0"/>
                            <a:cs typeface="Cambria Math" panose="02040503050406030204" charset="0"/>
                          </a:rPr>
                        </m:ctrlPr>
                      </m:sSubPr>
                      <m:e>
                        <m:r>
                          <a:rPr lang="en-US" altLang="zh-CN" sz="2400" i="1" dirty="0">
                            <a:solidFill>
                              <a:prstClr val="black"/>
                            </a:solidFill>
                            <a:latin typeface="Cambria Math" panose="02040503050406030204" charset="0"/>
                            <a:cs typeface="Cambria Math" panose="02040503050406030204" charset="0"/>
                          </a:rPr>
                          <m:t>𝑁</m:t>
                        </m:r>
                      </m:e>
                      <m:sub>
                        <m:r>
                          <a:rPr lang="en-US" altLang="zh-CN" sz="2400" i="1" dirty="0">
                            <a:solidFill>
                              <a:prstClr val="black"/>
                            </a:solidFill>
                            <a:latin typeface="Cambria Math" panose="02040503050406030204" charset="0"/>
                            <a:cs typeface="Cambria Math" panose="02040503050406030204" charset="0"/>
                          </a:rPr>
                          <m:t>0</m:t>
                        </m:r>
                      </m:sub>
                    </m:sSub>
                  </m:oMath>
                </a14:m>
                <a:r>
                  <a:rPr lang="zh-CN" altLang="en-US" sz="2400" dirty="0">
                    <a:solidFill>
                      <a:prstClr val="black"/>
                    </a:solidFill>
                    <a:latin typeface="Cambria Math" panose="02040503050406030204" charset="0"/>
                    <a:cs typeface="Cambria Math" panose="02040503050406030204" charset="0"/>
                  </a:rPr>
                  <a:t>取</a:t>
                </a:r>
                <a:r>
                  <a:rPr lang="en-US" altLang="zh-CN" sz="2400" dirty="0">
                    <a:solidFill>
                      <a:prstClr val="black"/>
                    </a:solidFill>
                  </a:rPr>
                  <a:t>12</a:t>
                </a:r>
                <a:r>
                  <a:rPr lang="zh-CN" altLang="en-US" sz="2400" dirty="0">
                    <a:solidFill>
                      <a:prstClr val="black"/>
                    </a:solidFill>
                  </a:rPr>
                  <a:t>至</a:t>
                </a:r>
                <a:r>
                  <a:rPr lang="en-US" altLang="zh-CN" sz="2400" dirty="0">
                    <a:solidFill>
                      <a:prstClr val="black"/>
                    </a:solidFill>
                  </a:rPr>
                  <a:t>17dB</a:t>
                </a:r>
                <a:r>
                  <a:rPr lang="zh-CN" altLang="en-US" sz="2400" dirty="0">
                    <a:solidFill>
                      <a:prstClr val="black"/>
                    </a:solidFill>
                  </a:rPr>
                  <a:t>的特定帧格式的突发</a:t>
                </a:r>
                <a:r>
                  <a:rPr lang="en-US" altLang="zh-CN" sz="2400" dirty="0">
                    <a:solidFill>
                      <a:prstClr val="black"/>
                    </a:solidFill>
                  </a:rPr>
                  <a:t>GFSK</a:t>
                </a:r>
                <a:r>
                  <a:rPr lang="zh-CN" altLang="en-US" sz="2400" dirty="0">
                    <a:solidFill>
                      <a:prstClr val="black"/>
                    </a:solidFill>
                  </a:rPr>
                  <a:t>信号提出了一种同步解调方案，并通过</a:t>
                </a:r>
                <a:r>
                  <a:rPr lang="en-US" altLang="zh-CN" sz="2400" dirty="0">
                    <a:solidFill>
                      <a:prstClr val="black"/>
                    </a:solidFill>
                  </a:rPr>
                  <a:t>MATLAB</a:t>
                </a:r>
                <a:r>
                  <a:rPr lang="zh-CN" altLang="en-US" sz="2400" dirty="0">
                    <a:solidFill>
                      <a:prstClr val="black"/>
                    </a:solidFill>
                  </a:rPr>
                  <a:t>仿真验证了系统的正确性，</a:t>
                </a:r>
                <a:r>
                  <a:rPr lang="zh-CN" altLang="en-US" sz="2400" dirty="0">
                    <a:solidFill>
                      <a:prstClr val="black"/>
                    </a:solidFill>
                  </a:rPr>
                  <a:t>且满足既定</a:t>
                </a:r>
                <a:r>
                  <a:rPr lang="zh-CN" altLang="en-US" sz="2400" dirty="0">
                    <a:solidFill>
                      <a:prstClr val="black"/>
                    </a:solidFill>
                  </a:rPr>
                  <a:t>指标。</a:t>
                </a:r>
                <a:endParaRPr lang="en-US" altLang="zh-CN" sz="2400" dirty="0">
                  <a:solidFill>
                    <a:prstClr val="black"/>
                  </a:solidFill>
                </a:endParaRPr>
              </a:p>
              <a:p>
                <a:pPr marL="342900" indent="-342900" algn="just">
                  <a:lnSpc>
                    <a:spcPct val="130000"/>
                  </a:lnSpc>
                  <a:spcBef>
                    <a:spcPts val="600"/>
                  </a:spcBef>
                  <a:spcAft>
                    <a:spcPts val="600"/>
                  </a:spcAft>
                  <a:buClr>
                    <a:srgbClr val="006C39"/>
                  </a:buClr>
                  <a:buFont typeface="Wingdings" panose="05000000000000000000" pitchFamily="2" charset="2"/>
                  <a:buChar char="n"/>
                  <a:defRPr/>
                </a:pPr>
                <a:r>
                  <a:rPr lang="zh-CN" altLang="en-US" sz="2400" dirty="0">
                    <a:solidFill>
                      <a:prstClr val="black"/>
                    </a:solidFill>
                  </a:rPr>
                  <a:t>针对突发</a:t>
                </a:r>
                <a:r>
                  <a:rPr lang="en-US" altLang="zh-CN" sz="2400" dirty="0">
                    <a:solidFill>
                      <a:prstClr val="black"/>
                    </a:solidFill>
                  </a:rPr>
                  <a:t>GFSK</a:t>
                </a:r>
                <a:r>
                  <a:rPr lang="zh-CN" altLang="en-US" sz="2400" dirty="0">
                    <a:solidFill>
                      <a:prstClr val="black"/>
                    </a:solidFill>
                  </a:rPr>
                  <a:t>信号的帧格式、相位特性以及调制解调原理进行深入分析，创新地提出了位同步算法，并优化了差分解调算法，使解调性能</a:t>
                </a:r>
                <a:r>
                  <a:rPr lang="zh-CN" altLang="en-US" sz="2400" dirty="0">
                    <a:solidFill>
                      <a:prstClr val="black"/>
                    </a:solidFill>
                    <a:sym typeface="+mn-ea"/>
                  </a:rPr>
                  <a:t>提升</a:t>
                </a:r>
                <a:r>
                  <a:rPr lang="zh-CN" altLang="en-US" sz="2400" dirty="0">
                    <a:solidFill>
                      <a:prstClr val="black"/>
                    </a:solidFill>
                  </a:rPr>
                  <a:t>1至2dB</a:t>
                </a:r>
                <a:r>
                  <a:rPr lang="zh-CN" altLang="en-US" sz="2400" dirty="0">
                    <a:solidFill>
                      <a:prstClr val="black"/>
                    </a:solidFill>
                  </a:rPr>
                  <a:t>。</a:t>
                </a:r>
                <a:endParaRPr lang="en-US" altLang="zh-CN" sz="2400" dirty="0">
                  <a:solidFill>
                    <a:prstClr val="black"/>
                  </a:solidFill>
                </a:endParaRPr>
              </a:p>
              <a:p>
                <a:pPr marL="342900" indent="-342900" algn="just">
                  <a:lnSpc>
                    <a:spcPct val="130000"/>
                  </a:lnSpc>
                  <a:spcBef>
                    <a:spcPts val="600"/>
                  </a:spcBef>
                  <a:spcAft>
                    <a:spcPts val="600"/>
                  </a:spcAft>
                  <a:buClr>
                    <a:srgbClr val="006C39"/>
                  </a:buClr>
                  <a:buFont typeface="Wingdings" panose="05000000000000000000" pitchFamily="2" charset="2"/>
                  <a:buChar char="n"/>
                  <a:defRPr/>
                </a:pPr>
                <a:r>
                  <a:rPr lang="zh-CN" altLang="en-US" sz="2400" dirty="0">
                    <a:solidFill>
                      <a:prstClr val="black"/>
                    </a:solidFill>
                    <a:sym typeface="+mn-ea"/>
                  </a:rPr>
                  <a:t>根据同步解调方案设计了</a:t>
                </a:r>
                <a:r>
                  <a:rPr lang="en-US" altLang="zh-CN" sz="2400" dirty="0">
                    <a:solidFill>
                      <a:prstClr val="black"/>
                    </a:solidFill>
                    <a:sym typeface="+mn-ea"/>
                  </a:rPr>
                  <a:t>GFSK</a:t>
                </a:r>
                <a:r>
                  <a:rPr lang="zh-CN" altLang="en-US" sz="2400" dirty="0">
                    <a:solidFill>
                      <a:prstClr val="black"/>
                    </a:solidFill>
                    <a:sym typeface="+mn-ea"/>
                  </a:rPr>
                  <a:t>解调系统的硬件模块，在</a:t>
                </a:r>
                <a:r>
                  <a:rPr lang="en-US" altLang="zh-CN" sz="2400" dirty="0">
                    <a:solidFill>
                      <a:prstClr val="black"/>
                    </a:solidFill>
                    <a:sym typeface="+mn-ea"/>
                  </a:rPr>
                  <a:t>Vivado</a:t>
                </a:r>
                <a:r>
                  <a:rPr lang="zh-CN" altLang="en-US" sz="2400" dirty="0">
                    <a:solidFill>
                      <a:prstClr val="black"/>
                    </a:solidFill>
                    <a:sym typeface="+mn-ea"/>
                  </a:rPr>
                  <a:t>平台完成了</a:t>
                </a:r>
                <a:r>
                  <a:rPr lang="en-US" altLang="zh-CN" sz="2400" dirty="0">
                    <a:solidFill>
                      <a:prstClr val="black"/>
                    </a:solidFill>
                    <a:sym typeface="+mn-ea"/>
                  </a:rPr>
                  <a:t>GFSK</a:t>
                </a:r>
                <a:r>
                  <a:rPr lang="zh-CN" altLang="en-US" sz="2400" dirty="0">
                    <a:solidFill>
                      <a:prstClr val="black"/>
                    </a:solidFill>
                    <a:sym typeface="+mn-ea"/>
                  </a:rPr>
                  <a:t>解调系统的Verilog硬件实现，并进行了</a:t>
                </a:r>
                <a:r>
                  <a:rPr lang="en-US" altLang="zh-CN" sz="2400" dirty="0">
                    <a:solidFill>
                      <a:prstClr val="black"/>
                    </a:solidFill>
                    <a:sym typeface="+mn-ea"/>
                  </a:rPr>
                  <a:t>RTL</a:t>
                </a:r>
                <a:r>
                  <a:rPr lang="zh-CN" altLang="en-US" sz="2400" dirty="0">
                    <a:solidFill>
                      <a:prstClr val="black"/>
                    </a:solidFill>
                    <a:sym typeface="+mn-ea"/>
                  </a:rPr>
                  <a:t>测试，满足既定</a:t>
                </a:r>
                <a:r>
                  <a:rPr lang="zh-CN" altLang="en-US" sz="2400" dirty="0">
                    <a:solidFill>
                      <a:prstClr val="black"/>
                    </a:solidFill>
                    <a:sym typeface="+mn-ea"/>
                  </a:rPr>
                  <a:t>指标。</a:t>
                </a:r>
                <a:endParaRPr lang="zh-CN" altLang="en-US" sz="2400" dirty="0">
                  <a:solidFill>
                    <a:prstClr val="black"/>
                  </a:solidFill>
                </a:endParaRPr>
              </a:p>
              <a:p>
                <a:pPr marL="342900" marR="0" indent="-342900" algn="just" defTabSz="914400" eaLnBrk="1" latinLnBrk="0">
                  <a:lnSpc>
                    <a:spcPct val="130000"/>
                  </a:lnSpc>
                  <a:spcBef>
                    <a:spcPts val="600"/>
                  </a:spcBef>
                  <a:spcAft>
                    <a:spcPts val="600"/>
                  </a:spcAft>
                  <a:buClr>
                    <a:srgbClr val="006C39"/>
                  </a:buClr>
                  <a:buSzTx/>
                  <a:buFont typeface="Wingdings" panose="05000000000000000000" pitchFamily="2" charset="2"/>
                  <a:buChar char="n"/>
                  <a:defRPr/>
                </a:pPr>
                <a:endParaRPr kumimoji="0" lang="en-US" altLang="zh-CN" sz="2400" b="0" i="0" kern="1200" cap="none" spc="0" normalizeH="0" baseline="0" noProof="0" dirty="0">
                  <a:solidFill>
                    <a:prstClr val="black"/>
                  </a:solidFill>
                  <a:latin typeface="微软雅黑" panose="020B0503020204020204" pitchFamily="34" charset="-122"/>
                  <a:ea typeface="微软雅黑" panose="020B0503020204020204" pitchFamily="34" charset="-122"/>
                  <a:cs typeface="+mn-cs"/>
                </a:endParaRPr>
              </a:p>
            </p:txBody>
          </p:sp>
        </mc:Choice>
        <mc:Fallback>
          <p:sp>
            <p:nvSpPr>
              <p:cNvPr id="8" name="文本框 7"/>
              <p:cNvSpPr txBox="1">
                <a:spLocks noRot="1" noChangeAspect="1" noMove="1" noResize="1" noEditPoints="1" noAdjustHandles="1" noChangeArrowheads="1" noChangeShapeType="1" noTextEdit="1"/>
              </p:cNvSpPr>
              <p:nvPr/>
            </p:nvSpPr>
            <p:spPr>
              <a:xfrm>
                <a:off x="1187450" y="1144905"/>
                <a:ext cx="9540240" cy="4973955"/>
              </a:xfrm>
              <a:prstGeom prst="rect">
                <a:avLst/>
              </a:prstGeom>
              <a:blipFill rotWithShape="1">
                <a:blip r:embed="rId1"/>
                <a:stretch>
                  <a:fillRect b="-5604"/>
                </a:stretch>
              </a:blipFill>
            </p:spPr>
            <p:txBody>
              <a:bodyPr/>
              <a:lstStyle/>
              <a:p>
                <a:r>
                  <a:rPr lang="zh-CN" altLang="en-US">
                    <a:noFill/>
                  </a:rPr>
                  <a:t> </a:t>
                </a:r>
              </a:p>
            </p:txBody>
          </p:sp>
        </mc:Fallback>
      </mc:AlternateContent>
    </p:spTree>
  </p:cSld>
  <p:clrMapOvr>
    <a:masterClrMapping/>
  </p:clrMapOvr>
  <p:transition spd="med">
    <p:pull/>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p:nvPr/>
        </p:nvSpPr>
        <p:spPr>
          <a:xfrm>
            <a:off x="803276" y="4611630"/>
            <a:ext cx="10585448" cy="892503"/>
          </a:xfrm>
          <a:prstGeom prst="rect">
            <a:avLst/>
          </a:prstGeom>
        </p:spPr>
        <p:txBody>
          <a:bodyPr tIns="0" bIns="0" anchor="ctr" anchorCtr="0">
            <a:norm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pPr algn="ctr"/>
            <a:r>
              <a:rPr lang="zh-CN" altLang="en-US" sz="4000" b="1" dirty="0"/>
              <a:t>感谢各位老师</a:t>
            </a:r>
            <a:r>
              <a:rPr lang="zh-CN" altLang="en-US" sz="4000" b="1" dirty="0"/>
              <a:t>聆听！</a:t>
            </a:r>
            <a:endParaRPr lang="zh-CN" altLang="en-US" sz="4000" b="1" dirty="0"/>
          </a:p>
        </p:txBody>
      </p:sp>
      <p:sp>
        <p:nvSpPr>
          <p:cNvPr id="7" name="副标题 2"/>
          <p:cNvSpPr txBox="1"/>
          <p:nvPr/>
        </p:nvSpPr>
        <p:spPr>
          <a:xfrm>
            <a:off x="803276" y="5297168"/>
            <a:ext cx="10585448" cy="508452"/>
          </a:xfrm>
          <a:prstGeom prst="rect">
            <a:avLst/>
          </a:prstGeom>
        </p:spPr>
        <p:txBody>
          <a:bodyPr anchor="ctr" anchorCtr="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zh-CN" sz="1800" dirty="0">
                <a:solidFill>
                  <a:schemeClr val="accent3"/>
                </a:solidFill>
              </a:rPr>
              <a:t>Thanks for Your Attention</a:t>
            </a:r>
            <a:endParaRPr lang="en-US" altLang="zh-CN" sz="1800" dirty="0">
              <a:solidFill>
                <a:schemeClr val="accent3"/>
              </a:solidFill>
            </a:endParaRPr>
          </a:p>
        </p:txBody>
      </p:sp>
    </p:spTree>
  </p:cSld>
  <p:clrMapOvr>
    <a:masterClrMapping/>
  </p:clrMapOvr>
  <p:transition spd="med">
    <p:pull/>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标题 74"/>
          <p:cNvSpPr txBox="1"/>
          <p:nvPr/>
        </p:nvSpPr>
        <p:spPr>
          <a:xfrm>
            <a:off x="4621212" y="3946413"/>
            <a:ext cx="5723791" cy="1020725"/>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lang="zh-CN" altLang="en-US" sz="4400" kern="1200" dirty="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zh-CN" altLang="en-US" sz="4400" b="0" i="0" u="none" strike="noStrike" kern="1200" cap="none" spc="0" normalizeH="0" noProof="0" dirty="0">
                <a:ln>
                  <a:noFill/>
                </a:ln>
                <a:solidFill>
                  <a:sysClr val="windowText" lastClr="000000"/>
                </a:solidFill>
                <a:effectLst/>
                <a:uLnTx/>
                <a:uFillTx/>
                <a:latin typeface="微软雅黑" panose="020B0503020204020204" pitchFamily="34" charset="-122"/>
                <a:ea typeface="微软雅黑" panose="020B0503020204020204" pitchFamily="34" charset="-122"/>
                <a:cs typeface="+mj-cs"/>
              </a:rPr>
              <a:t>研究背景与意义</a:t>
            </a:r>
            <a:endParaRPr kumimoji="0" lang="zh-CN" altLang="en-US" sz="4400" b="0" i="0" u="none" strike="noStrike" kern="1200" cap="none" spc="0" normalizeH="0" noProof="0" dirty="0">
              <a:ln>
                <a:noFill/>
              </a:ln>
              <a:solidFill>
                <a:sysClr val="windowText" lastClr="000000"/>
              </a:solidFill>
              <a:effectLst/>
              <a:uLnTx/>
              <a:uFillTx/>
              <a:latin typeface="微软雅黑" panose="020B0503020204020204" pitchFamily="34" charset="-122"/>
              <a:ea typeface="微软雅黑" panose="020B0503020204020204" pitchFamily="34" charset="-122"/>
              <a:cs typeface="+mj-cs"/>
            </a:endParaRPr>
          </a:p>
        </p:txBody>
      </p:sp>
      <p:graphicFrame>
        <p:nvGraphicFramePr>
          <p:cNvPr id="24" name="图表 23"/>
          <p:cNvGraphicFramePr/>
          <p:nvPr/>
        </p:nvGraphicFramePr>
        <p:xfrm>
          <a:off x="1381561" y="3754939"/>
          <a:ext cx="2906485" cy="1937657"/>
        </p:xfrm>
        <a:graphic>
          <a:graphicData uri="http://schemas.openxmlformats.org/drawingml/2006/chart">
            <c:chart xmlns:c="http://schemas.openxmlformats.org/drawingml/2006/chart" xmlns:r="http://schemas.openxmlformats.org/officeDocument/2006/relationships" r:id="rId1"/>
          </a:graphicData>
        </a:graphic>
      </p:graphicFrame>
      <p:sp>
        <p:nvSpPr>
          <p:cNvPr id="25" name="椭圆 24"/>
          <p:cNvSpPr/>
          <p:nvPr/>
        </p:nvSpPr>
        <p:spPr>
          <a:xfrm>
            <a:off x="2414176" y="4099848"/>
            <a:ext cx="1247839" cy="1247839"/>
          </a:xfrm>
          <a:prstGeom prst="ellipse">
            <a:avLst/>
          </a:prstGeom>
          <a:solidFill>
            <a:srgbClr val="006C39"/>
          </a:solidFill>
          <a:ln w="12700" cap="flat" cmpd="sng" algn="ctr">
            <a:noFill/>
            <a:prstDash val="solid"/>
            <a:miter lim="800000"/>
          </a:ln>
          <a:effectLst>
            <a:outerShdw blurRad="101600" dist="38100" dir="5400000" algn="t" rotWithShape="0">
              <a:srgbClr val="E7E6E6">
                <a:lumMod val="50000"/>
                <a:alpha val="40000"/>
              </a:srgbClr>
            </a:outerShdw>
          </a:effectLst>
        </p:spPr>
        <p:txBody>
          <a:bodyPr rtlCol="0" anchor="ctr"/>
          <a:lstStyle/>
          <a:p>
            <a:pPr marL="0" marR="0" lvl="0" indent="0" algn="ctr" defTabSz="914400" eaLnBrk="1" fontAlgn="auto" latinLnBrk="0" hangingPunct="1">
              <a:spcBef>
                <a:spcPts val="0"/>
              </a:spcBef>
              <a:spcAft>
                <a:spcPts val="0"/>
              </a:spcAft>
              <a:buClrTx/>
              <a:buSzTx/>
              <a:buFontTx/>
              <a:buNone/>
              <a:defRPr/>
            </a:pPr>
            <a:r>
              <a:rPr kumimoji="0" lang="en-US" altLang="zh-CN" sz="5400" b="1" i="0" u="none" strike="noStrike" kern="0" cap="none" spc="0" normalizeH="0" baseline="0" noProof="0" dirty="0">
                <a:ln>
                  <a:noFill/>
                </a:ln>
                <a:solidFill>
                  <a:prstClr val="white"/>
                </a:solidFill>
                <a:effectLst>
                  <a:innerShdw blurRad="127000">
                    <a:prstClr val="white">
                      <a:lumMod val="50000"/>
                      <a:alpha val="85000"/>
                    </a:prstClr>
                  </a:innerShdw>
                </a:effectLst>
                <a:uLnTx/>
                <a:uFillTx/>
                <a:cs typeface="+mn-ea"/>
                <a:sym typeface="+mn-lt"/>
              </a:rPr>
              <a:t>1</a:t>
            </a:r>
            <a:endParaRPr kumimoji="0" lang="zh-CN" altLang="en-US" sz="5400" b="1" i="0" u="none" strike="noStrike" kern="0" cap="none" spc="0" normalizeH="0" baseline="0" noProof="0" dirty="0">
              <a:ln>
                <a:noFill/>
              </a:ln>
              <a:solidFill>
                <a:prstClr val="white"/>
              </a:solidFill>
              <a:effectLst>
                <a:innerShdw blurRad="127000">
                  <a:prstClr val="white">
                    <a:lumMod val="50000"/>
                    <a:alpha val="85000"/>
                  </a:prstClr>
                </a:innerShdw>
              </a:effectLst>
              <a:uLnTx/>
              <a:uFillTx/>
              <a:cs typeface="+mn-ea"/>
              <a:sym typeface="+mn-lt"/>
            </a:endParaRPr>
          </a:p>
        </p:txBody>
      </p:sp>
    </p:spTree>
  </p:cSld>
  <p:clrMapOvr>
    <a:masterClrMapping/>
  </p:clrMapOvr>
  <p:transition spd="med">
    <p:pull/>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a:xfrm>
            <a:off x="749863" y="250055"/>
            <a:ext cx="8643848" cy="478155"/>
          </a:xfrm>
        </p:spPr>
        <p:txBody>
          <a:bodyPr/>
          <a:lstStyle/>
          <a:p>
            <a:r>
              <a:rPr lang="zh-CN" altLang="en-US" dirty="0"/>
              <a:t>研究背景与意义</a:t>
            </a:r>
            <a:endParaRPr lang="zh-CN" altLang="en-US" dirty="0"/>
          </a:p>
        </p:txBody>
      </p:sp>
      <p:sp>
        <p:nvSpPr>
          <p:cNvPr id="29" name="矩形 28"/>
          <p:cNvSpPr/>
          <p:nvPr/>
        </p:nvSpPr>
        <p:spPr>
          <a:xfrm>
            <a:off x="5209540" y="1332865"/>
            <a:ext cx="1773555" cy="431800"/>
          </a:xfrm>
          <a:prstGeom prst="rect">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无线通信</a:t>
            </a:r>
            <a:endParaRPr kumimoji="0" lang="zh-CN" altLang="en-US" sz="2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30" name="矩形 29"/>
          <p:cNvSpPr/>
          <p:nvPr/>
        </p:nvSpPr>
        <p:spPr>
          <a:xfrm>
            <a:off x="3821873" y="2392995"/>
            <a:ext cx="2046191" cy="453842"/>
          </a:xfrm>
          <a:prstGeom prst="rect">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200" dirty="0">
                <a:solidFill>
                  <a:prstClr val="black"/>
                </a:solidFill>
                <a:latin typeface="微软雅黑" panose="020B0503020204020204" pitchFamily="34" charset="-122"/>
                <a:ea typeface="微软雅黑" panose="020B0503020204020204" pitchFamily="34" charset="-122"/>
              </a:rPr>
              <a:t>灵活性</a:t>
            </a:r>
            <a:endParaRPr lang="zh-CN" altLang="en-US" sz="2200" dirty="0">
              <a:solidFill>
                <a:prstClr val="black"/>
              </a:solidFill>
              <a:latin typeface="微软雅黑" panose="020B0503020204020204" pitchFamily="34" charset="-122"/>
              <a:ea typeface="微软雅黑" panose="020B0503020204020204" pitchFamily="34" charset="-122"/>
            </a:endParaRPr>
          </a:p>
        </p:txBody>
      </p:sp>
      <p:sp>
        <p:nvSpPr>
          <p:cNvPr id="32" name="矩形 31"/>
          <p:cNvSpPr/>
          <p:nvPr/>
        </p:nvSpPr>
        <p:spPr>
          <a:xfrm>
            <a:off x="6380504" y="2392995"/>
            <a:ext cx="2046191" cy="459471"/>
          </a:xfrm>
          <a:prstGeom prst="rect">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高频谱效率</a:t>
            </a:r>
            <a:endParaRPr kumimoji="0" lang="zh-CN" altLang="en-US" sz="2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34" name="矩形 33"/>
          <p:cNvSpPr/>
          <p:nvPr/>
        </p:nvSpPr>
        <p:spPr>
          <a:xfrm>
            <a:off x="6380409" y="2856419"/>
            <a:ext cx="2044800" cy="460800"/>
          </a:xfrm>
          <a:prstGeom prst="rect">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50000"/>
              </a:lnSpc>
              <a:spcBef>
                <a:spcPts val="0"/>
              </a:spcBef>
              <a:spcAft>
                <a:spcPts val="0"/>
              </a:spcAft>
              <a:buClrTx/>
              <a:buSzTx/>
              <a:buFontTx/>
              <a:buNone/>
              <a:defRPr/>
            </a:pPr>
            <a:r>
              <a:rPr kumimoji="0" lang="zh-CN" altLang="en-US" sz="2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低功耗</a:t>
            </a:r>
            <a:endParaRPr kumimoji="0" lang="zh-CN" altLang="en-US" sz="2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41" name="矩形 40"/>
          <p:cNvSpPr/>
          <p:nvPr/>
        </p:nvSpPr>
        <p:spPr>
          <a:xfrm>
            <a:off x="3823081" y="3906944"/>
            <a:ext cx="2044800" cy="460800"/>
          </a:xfrm>
          <a:prstGeom prst="rect">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50000"/>
              </a:lnSpc>
              <a:spcBef>
                <a:spcPts val="0"/>
              </a:spcBef>
              <a:spcAft>
                <a:spcPts val="0"/>
              </a:spcAft>
              <a:buClrTx/>
              <a:buSzTx/>
              <a:buFontTx/>
              <a:buNone/>
              <a:defRPr/>
            </a:pPr>
            <a:r>
              <a:rPr kumimoji="0" lang="en-US" altLang="zh-CN" sz="2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FPGA</a:t>
            </a:r>
            <a:endParaRPr kumimoji="0" lang="en-US" altLang="zh-CN" sz="2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44" name="矩形 43"/>
          <p:cNvSpPr/>
          <p:nvPr/>
        </p:nvSpPr>
        <p:spPr>
          <a:xfrm>
            <a:off x="6381895" y="3914057"/>
            <a:ext cx="2044800" cy="460800"/>
          </a:xfrm>
          <a:prstGeom prst="rect">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50000"/>
              </a:lnSpc>
              <a:spcBef>
                <a:spcPts val="0"/>
              </a:spcBef>
              <a:spcAft>
                <a:spcPts val="0"/>
              </a:spcAft>
              <a:buClrTx/>
              <a:buSzTx/>
              <a:buFontTx/>
              <a:buNone/>
              <a:defRPr/>
            </a:pPr>
            <a:r>
              <a:rPr lang="en-US" altLang="zh-CN" sz="2200" dirty="0">
                <a:solidFill>
                  <a:prstClr val="black"/>
                </a:solidFill>
                <a:latin typeface="微软雅黑" panose="020B0503020204020204" pitchFamily="34" charset="-122"/>
                <a:ea typeface="微软雅黑" panose="020B0503020204020204" pitchFamily="34" charset="-122"/>
              </a:rPr>
              <a:t>GFSK</a:t>
            </a:r>
            <a:r>
              <a:rPr lang="zh-CN" altLang="en-US" sz="2200" dirty="0">
                <a:solidFill>
                  <a:prstClr val="black"/>
                </a:solidFill>
                <a:latin typeface="微软雅黑" panose="020B0503020204020204" pitchFamily="34" charset="-122"/>
                <a:ea typeface="微软雅黑" panose="020B0503020204020204" pitchFamily="34" charset="-122"/>
              </a:rPr>
              <a:t>调制</a:t>
            </a:r>
            <a:r>
              <a:rPr lang="zh-CN" altLang="en-US" sz="2200" dirty="0">
                <a:solidFill>
                  <a:prstClr val="black"/>
                </a:solidFill>
                <a:latin typeface="微软雅黑" panose="020B0503020204020204" pitchFamily="34" charset="-122"/>
                <a:ea typeface="微软雅黑" panose="020B0503020204020204" pitchFamily="34" charset="-122"/>
              </a:rPr>
              <a:t>技术</a:t>
            </a:r>
            <a:endParaRPr lang="zh-CN" altLang="en-US" sz="2200" dirty="0">
              <a:solidFill>
                <a:prstClr val="black"/>
              </a:solidFill>
              <a:latin typeface="微软雅黑" panose="020B0503020204020204" pitchFamily="34" charset="-122"/>
              <a:ea typeface="微软雅黑" panose="020B0503020204020204" pitchFamily="34" charset="-122"/>
            </a:endParaRPr>
          </a:p>
        </p:txBody>
      </p:sp>
      <p:sp>
        <p:nvSpPr>
          <p:cNvPr id="45" name="下箭头 1"/>
          <p:cNvSpPr/>
          <p:nvPr/>
        </p:nvSpPr>
        <p:spPr>
          <a:xfrm>
            <a:off x="5930204" y="1878135"/>
            <a:ext cx="332226" cy="32832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46" name="下箭头 22"/>
          <p:cNvSpPr/>
          <p:nvPr/>
        </p:nvSpPr>
        <p:spPr>
          <a:xfrm>
            <a:off x="5930204" y="4507011"/>
            <a:ext cx="332226" cy="32832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47" name="下箭头 23"/>
          <p:cNvSpPr/>
          <p:nvPr/>
        </p:nvSpPr>
        <p:spPr>
          <a:xfrm>
            <a:off x="7266244" y="3480544"/>
            <a:ext cx="332226" cy="32832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48" name="下箭头 23"/>
          <p:cNvSpPr/>
          <p:nvPr/>
        </p:nvSpPr>
        <p:spPr>
          <a:xfrm>
            <a:off x="4678619" y="3474554"/>
            <a:ext cx="332226" cy="32832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 name="矩形 4"/>
          <p:cNvSpPr/>
          <p:nvPr/>
        </p:nvSpPr>
        <p:spPr>
          <a:xfrm>
            <a:off x="3822089" y="2842575"/>
            <a:ext cx="2046191" cy="459471"/>
          </a:xfrm>
          <a:prstGeom prst="rect">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可编程性</a:t>
            </a:r>
            <a:endParaRPr kumimoji="0" lang="zh-CN" altLang="en-US" sz="2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5" name="矩形 14"/>
          <p:cNvSpPr/>
          <p:nvPr/>
        </p:nvSpPr>
        <p:spPr>
          <a:xfrm>
            <a:off x="3823335" y="4972685"/>
            <a:ext cx="4603750" cy="461010"/>
          </a:xfrm>
          <a:prstGeom prst="rect">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50000"/>
              </a:lnSpc>
              <a:spcBef>
                <a:spcPts val="0"/>
              </a:spcBef>
              <a:spcAft>
                <a:spcPts val="0"/>
              </a:spcAft>
              <a:buClrTx/>
              <a:buSzTx/>
              <a:buFontTx/>
              <a:buNone/>
              <a:defRPr/>
            </a:pPr>
            <a:r>
              <a:rPr lang="zh-CN" altLang="en-US" sz="2200" dirty="0">
                <a:solidFill>
                  <a:prstClr val="black"/>
                </a:solidFill>
                <a:latin typeface="微软雅黑" panose="020B0503020204020204" pitchFamily="34" charset="-122"/>
                <a:ea typeface="微软雅黑" panose="020B0503020204020204" pitchFamily="34" charset="-122"/>
              </a:rPr>
              <a:t>基于FPGA的GFSK解调</a:t>
            </a:r>
            <a:r>
              <a:rPr lang="zh-CN" altLang="en-US" sz="2200" dirty="0">
                <a:solidFill>
                  <a:prstClr val="black"/>
                </a:solidFill>
                <a:latin typeface="微软雅黑" panose="020B0503020204020204" pitchFamily="34" charset="-122"/>
                <a:ea typeface="微软雅黑" panose="020B0503020204020204" pitchFamily="34" charset="-122"/>
              </a:rPr>
              <a:t>系统</a:t>
            </a:r>
            <a:endParaRPr lang="zh-CN" altLang="en-US" sz="2200" dirty="0">
              <a:solidFill>
                <a:prstClr val="black"/>
              </a:solidFill>
              <a:latin typeface="微软雅黑" panose="020B0503020204020204" pitchFamily="34" charset="-122"/>
              <a:ea typeface="微软雅黑" panose="020B0503020204020204" pitchFamily="34" charset="-122"/>
            </a:endParaRPr>
          </a:p>
        </p:txBody>
      </p:sp>
    </p:spTree>
  </p:cSld>
  <p:clrMapOvr>
    <a:masterClrMapping/>
  </p:clrMapOvr>
  <p:transition spd="med">
    <p:pull/>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74"/>
          <p:cNvSpPr txBox="1"/>
          <p:nvPr/>
        </p:nvSpPr>
        <p:spPr>
          <a:xfrm>
            <a:off x="4621212" y="3946413"/>
            <a:ext cx="5723791" cy="1020725"/>
          </a:xfrm>
          <a:prstGeom prst="rect">
            <a:avLst/>
          </a:prstGeom>
        </p:spPr>
        <p:txBody>
          <a:bodyPr vert="horz" lIns="0" tIns="0" rIns="0" bIns="0" rtlCol="0" anchor="ctr">
            <a:noAutofit/>
          </a:bodyPr>
          <a:lstStyle>
            <a:defPPr>
              <a:defRPr lang="zh-CN"/>
            </a:defPPr>
            <a:lvl1pPr marL="0" marR="0" lvl="0" indent="0" defTabSz="914400" eaLnBrk="1" fontAlgn="auto" latinLnBrk="0" hangingPunct="1">
              <a:lnSpc>
                <a:spcPct val="90000"/>
              </a:lnSpc>
              <a:spcAft>
                <a:spcPts val="0"/>
              </a:spcAft>
              <a:buClrTx/>
              <a:buSzTx/>
              <a:buFontTx/>
              <a:buNone/>
              <a:defRPr kumimoji="0" sz="4400" b="0" i="0" u="none" strike="noStrike" cap="none" spc="0" normalizeH="0">
                <a:ln>
                  <a:noFill/>
                </a:ln>
                <a:solidFill>
                  <a:sysClr val="windowText" lastClr="000000"/>
                </a:solidFill>
                <a:effectLst/>
                <a:uLnTx/>
                <a:uFillTx/>
                <a:latin typeface="微软雅黑" panose="020B0503020204020204" pitchFamily="34" charset="-122"/>
                <a:cs typeface="+mj-cs"/>
              </a:defRPr>
            </a:lvl1pPr>
          </a:lstStyle>
          <a:p>
            <a:r>
              <a:rPr lang="zh-CN" altLang="en-US" dirty="0"/>
              <a:t>研究</a:t>
            </a:r>
            <a:r>
              <a:rPr lang="zh-CN" altLang="en-US" dirty="0"/>
              <a:t>内容</a:t>
            </a:r>
            <a:endParaRPr lang="zh-CN" altLang="en-US" dirty="0"/>
          </a:p>
        </p:txBody>
      </p:sp>
      <p:graphicFrame>
        <p:nvGraphicFramePr>
          <p:cNvPr id="16" name="图表 15"/>
          <p:cNvGraphicFramePr/>
          <p:nvPr/>
        </p:nvGraphicFramePr>
        <p:xfrm>
          <a:off x="1381561" y="3754939"/>
          <a:ext cx="2906485" cy="1937657"/>
        </p:xfrm>
        <a:graphic>
          <a:graphicData uri="http://schemas.openxmlformats.org/drawingml/2006/chart">
            <c:chart xmlns:c="http://schemas.openxmlformats.org/drawingml/2006/chart" xmlns:r="http://schemas.openxmlformats.org/officeDocument/2006/relationships" r:id="rId1"/>
          </a:graphicData>
        </a:graphic>
      </p:graphicFrame>
      <p:sp>
        <p:nvSpPr>
          <p:cNvPr id="17" name="椭圆 16"/>
          <p:cNvSpPr/>
          <p:nvPr/>
        </p:nvSpPr>
        <p:spPr>
          <a:xfrm>
            <a:off x="2414176" y="4099848"/>
            <a:ext cx="1247839" cy="1247839"/>
          </a:xfrm>
          <a:prstGeom prst="ellipse">
            <a:avLst/>
          </a:prstGeom>
          <a:solidFill>
            <a:srgbClr val="006C39"/>
          </a:solidFill>
          <a:ln w="12700" cap="flat" cmpd="sng" algn="ctr">
            <a:noFill/>
            <a:prstDash val="solid"/>
            <a:miter lim="800000"/>
          </a:ln>
          <a:effectLst>
            <a:outerShdw blurRad="101600" dist="38100" dir="5400000" algn="t" rotWithShape="0">
              <a:srgbClr val="E7E6E6">
                <a:lumMod val="50000"/>
                <a:alpha val="40000"/>
              </a:srgbClr>
            </a:outerShdw>
          </a:effectLst>
        </p:spPr>
        <p:txBody>
          <a:bodyPr rtlCol="0" anchor="ctr"/>
          <a:lstStyle/>
          <a:p>
            <a:pPr marL="0" marR="0" lvl="0" indent="0" algn="ctr" defTabSz="914400" eaLnBrk="1" fontAlgn="auto" latinLnBrk="0" hangingPunct="1">
              <a:spcBef>
                <a:spcPts val="0"/>
              </a:spcBef>
              <a:spcAft>
                <a:spcPts val="0"/>
              </a:spcAft>
              <a:buClrTx/>
              <a:buSzTx/>
              <a:buFontTx/>
              <a:buNone/>
              <a:defRPr/>
            </a:pPr>
            <a:r>
              <a:rPr kumimoji="0" lang="en-US" altLang="zh-CN" sz="5400" b="1" i="0" u="none" strike="noStrike" kern="0" cap="none" spc="0" normalizeH="0" baseline="0" noProof="0" dirty="0">
                <a:ln>
                  <a:noFill/>
                </a:ln>
                <a:solidFill>
                  <a:prstClr val="white"/>
                </a:solidFill>
                <a:effectLst>
                  <a:innerShdw blurRad="127000">
                    <a:prstClr val="white">
                      <a:lumMod val="50000"/>
                      <a:alpha val="85000"/>
                    </a:prstClr>
                  </a:innerShdw>
                </a:effectLst>
                <a:uLnTx/>
                <a:uFillTx/>
                <a:cs typeface="+mn-ea"/>
                <a:sym typeface="+mn-lt"/>
              </a:rPr>
              <a:t>2</a:t>
            </a:r>
            <a:endParaRPr kumimoji="0" lang="zh-CN" altLang="en-US" sz="5400" b="1" i="0" u="none" strike="noStrike" kern="0" cap="none" spc="0" normalizeH="0" baseline="0" noProof="0" dirty="0">
              <a:ln>
                <a:noFill/>
              </a:ln>
              <a:solidFill>
                <a:prstClr val="white"/>
              </a:solidFill>
              <a:effectLst>
                <a:innerShdw blurRad="127000">
                  <a:prstClr val="white">
                    <a:lumMod val="50000"/>
                    <a:alpha val="85000"/>
                  </a:prstClr>
                </a:innerShdw>
              </a:effectLst>
              <a:uLnTx/>
              <a:uFillTx/>
              <a:cs typeface="+mn-ea"/>
              <a:sym typeface="+mn-lt"/>
            </a:endParaRPr>
          </a:p>
        </p:txBody>
      </p:sp>
    </p:spTree>
  </p:cSld>
  <p:clrMapOvr>
    <a:masterClrMapping/>
  </p:clrMapOvr>
  <p:transition spd="med">
    <p:pull/>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a:xfrm>
            <a:off x="749863" y="250055"/>
            <a:ext cx="8643848" cy="478155"/>
          </a:xfrm>
        </p:spPr>
        <p:txBody>
          <a:bodyPr/>
          <a:lstStyle/>
          <a:p>
            <a:r>
              <a:rPr lang="zh-CN" altLang="en-US" dirty="0"/>
              <a:t>研究</a:t>
            </a:r>
            <a:r>
              <a:rPr lang="zh-CN" altLang="en-US" dirty="0"/>
              <a:t>内容</a:t>
            </a:r>
            <a:endParaRPr lang="zh-CN" altLang="en-US" dirty="0"/>
          </a:p>
        </p:txBody>
      </p:sp>
      <p:sp>
        <p:nvSpPr>
          <p:cNvPr id="29" name="矩形 28"/>
          <p:cNvSpPr/>
          <p:nvPr/>
        </p:nvSpPr>
        <p:spPr>
          <a:xfrm>
            <a:off x="1082040" y="1946910"/>
            <a:ext cx="2737485" cy="431800"/>
          </a:xfrm>
          <a:prstGeom prst="rect">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GFSK</a:t>
            </a:r>
            <a:r>
              <a:rPr kumimoji="0" lang="zh-CN" altLang="en-US" sz="2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调制解调</a:t>
            </a:r>
            <a:r>
              <a:rPr kumimoji="0" lang="zh-CN" altLang="en-US" sz="2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原理</a:t>
            </a:r>
            <a:endParaRPr kumimoji="0" lang="zh-CN" altLang="en-US" sz="2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30" name="矩形 29"/>
          <p:cNvSpPr/>
          <p:nvPr/>
        </p:nvSpPr>
        <p:spPr>
          <a:xfrm>
            <a:off x="1082675" y="3006725"/>
            <a:ext cx="2736215" cy="454025"/>
          </a:xfrm>
          <a:prstGeom prst="rect">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200" dirty="0">
                <a:solidFill>
                  <a:prstClr val="black"/>
                </a:solidFill>
                <a:latin typeface="微软雅黑" panose="020B0503020204020204" pitchFamily="34" charset="-122"/>
                <a:ea typeface="微软雅黑" panose="020B0503020204020204" pitchFamily="34" charset="-122"/>
              </a:rPr>
              <a:t>突发</a:t>
            </a:r>
            <a:r>
              <a:rPr lang="en-US" altLang="zh-CN" sz="2200" dirty="0">
                <a:solidFill>
                  <a:prstClr val="black"/>
                </a:solidFill>
                <a:latin typeface="微软雅黑" panose="020B0503020204020204" pitchFamily="34" charset="-122"/>
                <a:ea typeface="微软雅黑" panose="020B0503020204020204" pitchFamily="34" charset="-122"/>
              </a:rPr>
              <a:t>GFSK</a:t>
            </a:r>
            <a:r>
              <a:rPr lang="zh-CN" altLang="en-US" sz="2200" dirty="0">
                <a:solidFill>
                  <a:prstClr val="black"/>
                </a:solidFill>
                <a:latin typeface="微软雅黑" panose="020B0503020204020204" pitchFamily="34" charset="-122"/>
                <a:ea typeface="微软雅黑" panose="020B0503020204020204" pitchFamily="34" charset="-122"/>
              </a:rPr>
              <a:t>信号</a:t>
            </a:r>
            <a:r>
              <a:rPr lang="zh-CN" altLang="en-US" sz="2200" dirty="0">
                <a:solidFill>
                  <a:prstClr val="black"/>
                </a:solidFill>
                <a:latin typeface="微软雅黑" panose="020B0503020204020204" pitchFamily="34" charset="-122"/>
                <a:ea typeface="微软雅黑" panose="020B0503020204020204" pitchFamily="34" charset="-122"/>
              </a:rPr>
              <a:t>分析</a:t>
            </a:r>
            <a:endParaRPr lang="zh-CN" altLang="en-US" sz="2200" dirty="0">
              <a:solidFill>
                <a:prstClr val="black"/>
              </a:solidFill>
              <a:latin typeface="微软雅黑" panose="020B0503020204020204" pitchFamily="34" charset="-122"/>
              <a:ea typeface="微软雅黑" panose="020B0503020204020204" pitchFamily="34" charset="-122"/>
            </a:endParaRPr>
          </a:p>
        </p:txBody>
      </p:sp>
      <p:sp>
        <p:nvSpPr>
          <p:cNvPr id="41" name="矩形 40"/>
          <p:cNvSpPr/>
          <p:nvPr/>
        </p:nvSpPr>
        <p:spPr>
          <a:xfrm>
            <a:off x="4784090" y="2941320"/>
            <a:ext cx="2719705" cy="519430"/>
          </a:xfrm>
          <a:prstGeom prst="rect">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50000"/>
              </a:lnSpc>
              <a:spcBef>
                <a:spcPts val="0"/>
              </a:spcBef>
              <a:spcAft>
                <a:spcPts val="0"/>
              </a:spcAft>
              <a:buClrTx/>
              <a:buSzTx/>
              <a:buFontTx/>
              <a:buNone/>
              <a:defRPr/>
            </a:pPr>
            <a:r>
              <a:rPr lang="zh-CN" altLang="en-US" sz="2200" dirty="0">
                <a:solidFill>
                  <a:prstClr val="black"/>
                </a:solidFill>
                <a:latin typeface="微软雅黑" panose="020B0503020204020204" pitchFamily="34" charset="-122"/>
                <a:ea typeface="微软雅黑" panose="020B0503020204020204" pitchFamily="34" charset="-122"/>
                <a:sym typeface="+mn-ea"/>
              </a:rPr>
              <a:t>解调</a:t>
            </a:r>
            <a:r>
              <a:rPr kumimoji="0" lang="zh-CN" altLang="en-US" sz="2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关键问题及</a:t>
            </a:r>
            <a:r>
              <a:rPr kumimoji="0" lang="zh-CN" altLang="en-US" sz="2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算法</a:t>
            </a:r>
            <a:endParaRPr kumimoji="0" lang="zh-CN" altLang="en-US" sz="2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45" name="下箭头 1"/>
          <p:cNvSpPr/>
          <p:nvPr/>
        </p:nvSpPr>
        <p:spPr>
          <a:xfrm>
            <a:off x="2333564" y="2528375"/>
            <a:ext cx="332226" cy="32832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48" name="下箭头 23"/>
          <p:cNvSpPr/>
          <p:nvPr/>
        </p:nvSpPr>
        <p:spPr>
          <a:xfrm>
            <a:off x="2333564" y="3646639"/>
            <a:ext cx="332226" cy="32832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5" name="矩形 14"/>
          <p:cNvSpPr/>
          <p:nvPr/>
        </p:nvSpPr>
        <p:spPr>
          <a:xfrm>
            <a:off x="1082675" y="4121150"/>
            <a:ext cx="2736850" cy="461010"/>
          </a:xfrm>
          <a:prstGeom prst="rect">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50000"/>
              </a:lnSpc>
              <a:spcBef>
                <a:spcPts val="0"/>
              </a:spcBef>
              <a:spcAft>
                <a:spcPts val="0"/>
              </a:spcAft>
              <a:buClrTx/>
              <a:buSzTx/>
              <a:buFontTx/>
              <a:buNone/>
              <a:defRPr/>
            </a:pPr>
            <a:r>
              <a:rPr lang="zh-CN" altLang="en-US" sz="2200" dirty="0">
                <a:solidFill>
                  <a:prstClr val="black"/>
                </a:solidFill>
                <a:latin typeface="微软雅黑" panose="020B0503020204020204" pitchFamily="34" charset="-122"/>
                <a:ea typeface="微软雅黑" panose="020B0503020204020204" pitchFamily="34" charset="-122"/>
              </a:rPr>
              <a:t>GFSK解调方案</a:t>
            </a:r>
            <a:r>
              <a:rPr lang="zh-CN" altLang="en-US" sz="2200" dirty="0">
                <a:solidFill>
                  <a:prstClr val="black"/>
                </a:solidFill>
                <a:latin typeface="微软雅黑" panose="020B0503020204020204" pitchFamily="34" charset="-122"/>
                <a:ea typeface="微软雅黑" panose="020B0503020204020204" pitchFamily="34" charset="-122"/>
              </a:rPr>
              <a:t>设计</a:t>
            </a:r>
            <a:endParaRPr lang="zh-CN" altLang="en-US" sz="2200" dirty="0">
              <a:solidFill>
                <a:prstClr val="black"/>
              </a:solidFill>
              <a:latin typeface="微软雅黑" panose="020B0503020204020204" pitchFamily="34" charset="-122"/>
              <a:ea typeface="微软雅黑" panose="020B0503020204020204" pitchFamily="34" charset="-122"/>
            </a:endParaRPr>
          </a:p>
        </p:txBody>
      </p:sp>
      <p:sp>
        <p:nvSpPr>
          <p:cNvPr id="6" name="下箭头 1"/>
          <p:cNvSpPr/>
          <p:nvPr/>
        </p:nvSpPr>
        <p:spPr>
          <a:xfrm rot="16200000">
            <a:off x="4135694" y="3008435"/>
            <a:ext cx="332226" cy="32832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7" name="下箭头 23"/>
          <p:cNvSpPr/>
          <p:nvPr/>
        </p:nvSpPr>
        <p:spPr>
          <a:xfrm rot="16380000">
            <a:off x="4126804" y="4171784"/>
            <a:ext cx="332226" cy="32832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 name="矩形 1"/>
          <p:cNvSpPr/>
          <p:nvPr/>
        </p:nvSpPr>
        <p:spPr>
          <a:xfrm>
            <a:off x="4766310" y="4121150"/>
            <a:ext cx="2736850" cy="461010"/>
          </a:xfrm>
          <a:prstGeom prst="rect">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50000"/>
              </a:lnSpc>
              <a:spcBef>
                <a:spcPts val="0"/>
              </a:spcBef>
              <a:spcAft>
                <a:spcPts val="0"/>
              </a:spcAft>
              <a:buClrTx/>
              <a:buSzTx/>
              <a:buFontTx/>
              <a:buNone/>
              <a:defRPr/>
            </a:pPr>
            <a:r>
              <a:rPr lang="en-US" altLang="zh-CN" sz="2200" dirty="0">
                <a:solidFill>
                  <a:prstClr val="black"/>
                </a:solidFill>
                <a:latin typeface="微软雅黑" panose="020B0503020204020204" pitchFamily="34" charset="-122"/>
                <a:ea typeface="微软雅黑" panose="020B0503020204020204" pitchFamily="34" charset="-122"/>
              </a:rPr>
              <a:t>MATLAB</a:t>
            </a:r>
            <a:r>
              <a:rPr lang="zh-CN" altLang="en-US" sz="2200" dirty="0">
                <a:solidFill>
                  <a:prstClr val="black"/>
                </a:solidFill>
                <a:latin typeface="微软雅黑" panose="020B0503020204020204" pitchFamily="34" charset="-122"/>
                <a:ea typeface="微软雅黑" panose="020B0503020204020204" pitchFamily="34" charset="-122"/>
              </a:rPr>
              <a:t>仿真</a:t>
            </a:r>
            <a:r>
              <a:rPr lang="zh-CN" altLang="en-US" sz="2200" dirty="0">
                <a:solidFill>
                  <a:prstClr val="black"/>
                </a:solidFill>
                <a:latin typeface="微软雅黑" panose="020B0503020204020204" pitchFamily="34" charset="-122"/>
                <a:ea typeface="微软雅黑" panose="020B0503020204020204" pitchFamily="34" charset="-122"/>
              </a:rPr>
              <a:t>验证</a:t>
            </a:r>
            <a:endParaRPr lang="zh-CN" altLang="en-US" sz="2200" dirty="0">
              <a:solidFill>
                <a:prstClr val="black"/>
              </a:solidFill>
              <a:latin typeface="微软雅黑" panose="020B0503020204020204" pitchFamily="34" charset="-122"/>
              <a:ea typeface="微软雅黑" panose="020B0503020204020204" pitchFamily="34" charset="-122"/>
            </a:endParaRPr>
          </a:p>
        </p:txBody>
      </p:sp>
      <p:sp>
        <p:nvSpPr>
          <p:cNvPr id="3" name="矩形 2"/>
          <p:cNvSpPr/>
          <p:nvPr/>
        </p:nvSpPr>
        <p:spPr>
          <a:xfrm>
            <a:off x="1082675" y="5282565"/>
            <a:ext cx="2736850" cy="461010"/>
          </a:xfrm>
          <a:prstGeom prst="rect">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50000"/>
              </a:lnSpc>
              <a:spcBef>
                <a:spcPts val="0"/>
              </a:spcBef>
              <a:spcAft>
                <a:spcPts val="0"/>
              </a:spcAft>
              <a:buClrTx/>
              <a:buSzTx/>
              <a:buFontTx/>
              <a:buNone/>
              <a:defRPr/>
            </a:pPr>
            <a:r>
              <a:rPr lang="zh-CN" altLang="en-US" sz="2200" dirty="0">
                <a:solidFill>
                  <a:prstClr val="black"/>
                </a:solidFill>
                <a:latin typeface="微软雅黑" panose="020B0503020204020204" pitchFamily="34" charset="-122"/>
                <a:ea typeface="微软雅黑" panose="020B0503020204020204" pitchFamily="34" charset="-122"/>
              </a:rPr>
              <a:t>硬件模块</a:t>
            </a:r>
            <a:r>
              <a:rPr lang="zh-CN" altLang="en-US" sz="2200" dirty="0">
                <a:solidFill>
                  <a:prstClr val="black"/>
                </a:solidFill>
                <a:latin typeface="微软雅黑" panose="020B0503020204020204" pitchFamily="34" charset="-122"/>
                <a:ea typeface="微软雅黑" panose="020B0503020204020204" pitchFamily="34" charset="-122"/>
              </a:rPr>
              <a:t>设计</a:t>
            </a:r>
            <a:endParaRPr lang="zh-CN" altLang="en-US" sz="2200" dirty="0">
              <a:solidFill>
                <a:prstClr val="black"/>
              </a:solidFill>
              <a:latin typeface="微软雅黑" panose="020B0503020204020204" pitchFamily="34" charset="-122"/>
              <a:ea typeface="微软雅黑" panose="020B0503020204020204" pitchFamily="34" charset="-122"/>
            </a:endParaRPr>
          </a:p>
        </p:txBody>
      </p:sp>
      <p:sp>
        <p:nvSpPr>
          <p:cNvPr id="4" name="下箭头 23"/>
          <p:cNvSpPr/>
          <p:nvPr/>
        </p:nvSpPr>
        <p:spPr>
          <a:xfrm>
            <a:off x="2333564" y="4768049"/>
            <a:ext cx="332226" cy="32832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 name="矩形 4"/>
          <p:cNvSpPr/>
          <p:nvPr/>
        </p:nvSpPr>
        <p:spPr>
          <a:xfrm>
            <a:off x="4784725" y="5275580"/>
            <a:ext cx="2736850" cy="461010"/>
          </a:xfrm>
          <a:prstGeom prst="rect">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50000"/>
              </a:lnSpc>
              <a:spcBef>
                <a:spcPts val="0"/>
              </a:spcBef>
              <a:spcAft>
                <a:spcPts val="0"/>
              </a:spcAft>
              <a:buClrTx/>
              <a:buSzTx/>
              <a:buFontTx/>
              <a:buNone/>
              <a:defRPr/>
            </a:pPr>
            <a:r>
              <a:rPr lang="en-US" altLang="zh-CN" sz="2200" dirty="0">
                <a:solidFill>
                  <a:prstClr val="black"/>
                </a:solidFill>
                <a:latin typeface="微软雅黑" panose="020B0503020204020204" pitchFamily="34" charset="-122"/>
                <a:ea typeface="微软雅黑" panose="020B0503020204020204" pitchFamily="34" charset="-122"/>
                <a:sym typeface="+mn-ea"/>
              </a:rPr>
              <a:t>FPGA</a:t>
            </a:r>
            <a:r>
              <a:rPr lang="zh-CN" altLang="en-US" sz="2200" dirty="0">
                <a:solidFill>
                  <a:prstClr val="black"/>
                </a:solidFill>
                <a:latin typeface="微软雅黑" panose="020B0503020204020204" pitchFamily="34" charset="-122"/>
                <a:ea typeface="微软雅黑" panose="020B0503020204020204" pitchFamily="34" charset="-122"/>
                <a:sym typeface="+mn-ea"/>
              </a:rPr>
              <a:t>硬件实现</a:t>
            </a:r>
            <a:endParaRPr lang="zh-CN" altLang="en-US" sz="2200" dirty="0">
              <a:solidFill>
                <a:prstClr val="black"/>
              </a:solidFill>
              <a:latin typeface="微软雅黑" panose="020B0503020204020204" pitchFamily="34" charset="-122"/>
              <a:ea typeface="微软雅黑" panose="020B0503020204020204" pitchFamily="34" charset="-122"/>
            </a:endParaRPr>
          </a:p>
        </p:txBody>
      </p:sp>
      <p:sp>
        <p:nvSpPr>
          <p:cNvPr id="10" name="下箭头 23"/>
          <p:cNvSpPr/>
          <p:nvPr/>
        </p:nvSpPr>
        <p:spPr>
          <a:xfrm rot="16380000">
            <a:off x="4126169" y="5343359"/>
            <a:ext cx="332226" cy="32832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1" name="下箭头 23"/>
          <p:cNvSpPr/>
          <p:nvPr/>
        </p:nvSpPr>
        <p:spPr>
          <a:xfrm>
            <a:off x="5987354" y="3644099"/>
            <a:ext cx="332226" cy="32832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2" name="下箭头 23"/>
          <p:cNvSpPr/>
          <p:nvPr/>
        </p:nvSpPr>
        <p:spPr>
          <a:xfrm>
            <a:off x="5987354" y="4768049"/>
            <a:ext cx="332226" cy="32832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4" name="下箭头 23"/>
          <p:cNvSpPr/>
          <p:nvPr/>
        </p:nvSpPr>
        <p:spPr>
          <a:xfrm rot="16380000">
            <a:off x="7788849" y="5343359"/>
            <a:ext cx="332226" cy="32832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6" name="矩形 15"/>
          <p:cNvSpPr/>
          <p:nvPr/>
        </p:nvSpPr>
        <p:spPr>
          <a:xfrm>
            <a:off x="8388350" y="5332730"/>
            <a:ext cx="2736850" cy="461010"/>
          </a:xfrm>
          <a:prstGeom prst="rect">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50000"/>
              </a:lnSpc>
              <a:spcBef>
                <a:spcPts val="0"/>
              </a:spcBef>
              <a:spcAft>
                <a:spcPts val="0"/>
              </a:spcAft>
              <a:buClrTx/>
              <a:buSzTx/>
              <a:buFontTx/>
              <a:buNone/>
              <a:defRPr/>
            </a:pPr>
            <a:r>
              <a:rPr lang="zh-CN" altLang="en-US" sz="2200" dirty="0">
                <a:solidFill>
                  <a:prstClr val="black"/>
                </a:solidFill>
                <a:latin typeface="微软雅黑" panose="020B0503020204020204" pitchFamily="34" charset="-122"/>
                <a:ea typeface="微软雅黑" panose="020B0503020204020204" pitchFamily="34" charset="-122"/>
              </a:rPr>
              <a:t>测试性能</a:t>
            </a:r>
            <a:r>
              <a:rPr lang="zh-CN" altLang="en-US" sz="2200" dirty="0">
                <a:solidFill>
                  <a:prstClr val="black"/>
                </a:solidFill>
                <a:latin typeface="微软雅黑" panose="020B0503020204020204" pitchFamily="34" charset="-122"/>
                <a:ea typeface="微软雅黑" panose="020B0503020204020204" pitchFamily="34" charset="-122"/>
              </a:rPr>
              <a:t>指标</a:t>
            </a:r>
            <a:endParaRPr lang="zh-CN" altLang="en-US" sz="2200" dirty="0">
              <a:solidFill>
                <a:prstClr val="black"/>
              </a:solidFill>
              <a:latin typeface="微软雅黑" panose="020B0503020204020204" pitchFamily="34" charset="-122"/>
              <a:ea typeface="微软雅黑" panose="020B0503020204020204" pitchFamily="34" charset="-122"/>
            </a:endParaRPr>
          </a:p>
        </p:txBody>
      </p:sp>
      <p:sp>
        <p:nvSpPr>
          <p:cNvPr id="17" name="文本框 16"/>
          <p:cNvSpPr txBox="1"/>
          <p:nvPr/>
        </p:nvSpPr>
        <p:spPr>
          <a:xfrm>
            <a:off x="1082040" y="1029335"/>
            <a:ext cx="3662045" cy="680720"/>
          </a:xfrm>
          <a:prstGeom prst="rect">
            <a:avLst/>
          </a:prstGeom>
          <a:noFill/>
        </p:spPr>
        <p:txBody>
          <a:bodyPr wrap="square" rtlCol="0">
            <a:noAutofit/>
          </a:bodyPr>
          <a:p>
            <a:pPr marL="342900" indent="-342900" algn="just">
              <a:lnSpc>
                <a:spcPct val="130000"/>
              </a:lnSpc>
              <a:spcBef>
                <a:spcPts val="600"/>
              </a:spcBef>
              <a:spcAft>
                <a:spcPts val="600"/>
              </a:spcAft>
              <a:buClr>
                <a:srgbClr val="006C39"/>
              </a:buClr>
              <a:buFont typeface="Wingdings" panose="05000000000000000000" pitchFamily="2" charset="2"/>
              <a:buChar char="n"/>
              <a:defRPr/>
            </a:pPr>
            <a:r>
              <a:rPr lang="zh-CN" altLang="en-US" sz="2400" dirty="0">
                <a:solidFill>
                  <a:prstClr val="black"/>
                </a:solidFill>
                <a:latin typeface="Times New Roman" panose="02020603050405020304" charset="0"/>
                <a:cs typeface="Times New Roman" panose="02020603050405020304" charset="0"/>
              </a:rPr>
              <a:t>技术路线</a:t>
            </a:r>
            <a:endParaRPr lang="zh-CN" altLang="en-US" sz="2400" dirty="0">
              <a:solidFill>
                <a:prstClr val="black"/>
              </a:solidFill>
              <a:latin typeface="Times New Roman" panose="02020603050405020304" charset="0"/>
              <a:cs typeface="Times New Roman" panose="02020603050405020304" charset="0"/>
            </a:endParaRPr>
          </a:p>
        </p:txBody>
      </p:sp>
    </p:spTree>
  </p:cSld>
  <p:clrMapOvr>
    <a:masterClrMapping/>
  </p:clrMapOvr>
  <p:transition spd="med">
    <p:pull/>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标题 74"/>
          <p:cNvSpPr txBox="1"/>
          <p:nvPr/>
        </p:nvSpPr>
        <p:spPr>
          <a:xfrm>
            <a:off x="4621212" y="3946413"/>
            <a:ext cx="5723791" cy="1020725"/>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lang="zh-CN" altLang="en-US" sz="4400" kern="1200" dirty="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zh-CN" altLang="en-US" sz="4400" b="0" i="0" u="none" strike="noStrike" kern="1200" cap="none" spc="0" normalizeH="0" noProof="0" dirty="0">
                <a:ln>
                  <a:noFill/>
                </a:ln>
                <a:solidFill>
                  <a:sysClr val="windowText" lastClr="000000"/>
                </a:solidFill>
                <a:effectLst/>
                <a:uLnTx/>
                <a:uFillTx/>
                <a:latin typeface="微软雅黑" panose="020B0503020204020204" pitchFamily="34" charset="-122"/>
                <a:ea typeface="微软雅黑" panose="020B0503020204020204" pitchFamily="34" charset="-122"/>
                <a:cs typeface="+mj-cs"/>
              </a:rPr>
              <a:t>研究方案设计与</a:t>
            </a:r>
            <a:r>
              <a:rPr kumimoji="0" lang="zh-CN" altLang="en-US" sz="4400" b="0" i="0" u="none" strike="noStrike" kern="1200" cap="none" spc="0" normalizeH="0" noProof="0" dirty="0">
                <a:ln>
                  <a:noFill/>
                </a:ln>
                <a:solidFill>
                  <a:sysClr val="windowText" lastClr="000000"/>
                </a:solidFill>
                <a:effectLst/>
                <a:uLnTx/>
                <a:uFillTx/>
                <a:latin typeface="微软雅黑" panose="020B0503020204020204" pitchFamily="34" charset="-122"/>
                <a:ea typeface="微软雅黑" panose="020B0503020204020204" pitchFamily="34" charset="-122"/>
                <a:cs typeface="+mj-cs"/>
              </a:rPr>
              <a:t>仿真</a:t>
            </a:r>
            <a:endParaRPr kumimoji="0" lang="zh-CN" altLang="en-US" sz="4400" b="0" i="0" u="none" strike="noStrike" kern="1200" cap="none" spc="0" normalizeH="0" noProof="0" dirty="0">
              <a:ln>
                <a:noFill/>
              </a:ln>
              <a:solidFill>
                <a:sysClr val="windowText" lastClr="000000"/>
              </a:solidFill>
              <a:effectLst/>
              <a:uLnTx/>
              <a:uFillTx/>
              <a:latin typeface="微软雅黑" panose="020B0503020204020204" pitchFamily="34" charset="-122"/>
              <a:ea typeface="微软雅黑" panose="020B0503020204020204" pitchFamily="34" charset="-122"/>
              <a:cs typeface="+mj-cs"/>
            </a:endParaRPr>
          </a:p>
        </p:txBody>
      </p:sp>
      <p:graphicFrame>
        <p:nvGraphicFramePr>
          <p:cNvPr id="24" name="图表 23"/>
          <p:cNvGraphicFramePr/>
          <p:nvPr/>
        </p:nvGraphicFramePr>
        <p:xfrm>
          <a:off x="1381561" y="3754939"/>
          <a:ext cx="2906485" cy="1937657"/>
        </p:xfrm>
        <a:graphic>
          <a:graphicData uri="http://schemas.openxmlformats.org/drawingml/2006/chart">
            <c:chart xmlns:c="http://schemas.openxmlformats.org/drawingml/2006/chart" xmlns:r="http://schemas.openxmlformats.org/officeDocument/2006/relationships" r:id="rId1"/>
          </a:graphicData>
        </a:graphic>
      </p:graphicFrame>
      <p:sp>
        <p:nvSpPr>
          <p:cNvPr id="25" name="椭圆 24"/>
          <p:cNvSpPr/>
          <p:nvPr/>
        </p:nvSpPr>
        <p:spPr>
          <a:xfrm>
            <a:off x="2414176" y="4099848"/>
            <a:ext cx="1247839" cy="1247839"/>
          </a:xfrm>
          <a:prstGeom prst="ellipse">
            <a:avLst/>
          </a:prstGeom>
          <a:solidFill>
            <a:srgbClr val="006C39"/>
          </a:solidFill>
          <a:ln w="12700" cap="flat" cmpd="sng" algn="ctr">
            <a:noFill/>
            <a:prstDash val="solid"/>
            <a:miter lim="800000"/>
          </a:ln>
          <a:effectLst>
            <a:outerShdw blurRad="101600" dist="38100" dir="5400000" algn="t" rotWithShape="0">
              <a:srgbClr val="E7E6E6">
                <a:lumMod val="50000"/>
                <a:alpha val="40000"/>
              </a:srgbClr>
            </a:outerShdw>
          </a:effectLst>
        </p:spPr>
        <p:txBody>
          <a:bodyPr rtlCol="0" anchor="ctr"/>
          <a:lstStyle/>
          <a:p>
            <a:pPr marL="0" marR="0" lvl="0" indent="0" algn="ctr" defTabSz="914400" eaLnBrk="1" fontAlgn="auto" latinLnBrk="0" hangingPunct="1">
              <a:spcBef>
                <a:spcPts val="0"/>
              </a:spcBef>
              <a:spcAft>
                <a:spcPts val="0"/>
              </a:spcAft>
              <a:buClrTx/>
              <a:buSzTx/>
              <a:buFontTx/>
              <a:buNone/>
              <a:defRPr/>
            </a:pPr>
            <a:r>
              <a:rPr kumimoji="0" lang="en-US" altLang="zh-CN" sz="5400" b="1" i="0" u="none" strike="noStrike" kern="0" cap="none" spc="0" normalizeH="0" baseline="0" noProof="0" dirty="0">
                <a:ln>
                  <a:noFill/>
                </a:ln>
                <a:solidFill>
                  <a:prstClr val="white"/>
                </a:solidFill>
                <a:effectLst>
                  <a:innerShdw blurRad="127000">
                    <a:prstClr val="white">
                      <a:lumMod val="50000"/>
                      <a:alpha val="85000"/>
                    </a:prstClr>
                  </a:innerShdw>
                </a:effectLst>
                <a:uLnTx/>
                <a:uFillTx/>
                <a:cs typeface="+mn-ea"/>
                <a:sym typeface="+mn-lt"/>
              </a:rPr>
              <a:t>3</a:t>
            </a:r>
            <a:endParaRPr kumimoji="0" lang="zh-CN" altLang="en-US" sz="5400" b="1" i="0" u="none" strike="noStrike" kern="0" cap="none" spc="0" normalizeH="0" baseline="0" noProof="0" dirty="0">
              <a:ln>
                <a:noFill/>
              </a:ln>
              <a:solidFill>
                <a:prstClr val="white"/>
              </a:solidFill>
              <a:effectLst>
                <a:innerShdw blurRad="127000">
                  <a:prstClr val="white">
                    <a:lumMod val="50000"/>
                    <a:alpha val="85000"/>
                  </a:prstClr>
                </a:innerShdw>
              </a:effectLst>
              <a:uLnTx/>
              <a:uFillTx/>
              <a:cs typeface="+mn-ea"/>
              <a:sym typeface="+mn-lt"/>
            </a:endParaRPr>
          </a:p>
        </p:txBody>
      </p:sp>
    </p:spTree>
  </p:cSld>
  <p:clrMapOvr>
    <a:masterClrMapping/>
  </p:clrMapOvr>
  <p:transition spd="med">
    <p:pull/>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a:xfrm>
            <a:off x="749863" y="250055"/>
            <a:ext cx="8643848" cy="478155"/>
          </a:xfrm>
        </p:spPr>
        <p:txBody>
          <a:bodyPr/>
          <a:lstStyle/>
          <a:p>
            <a:r>
              <a:rPr lang="zh-CN" altLang="en-US" dirty="0"/>
              <a:t>研究方案设计与</a:t>
            </a:r>
            <a:r>
              <a:rPr lang="zh-CN" altLang="en-US" dirty="0"/>
              <a:t>仿真</a:t>
            </a:r>
            <a:endParaRPr lang="zh-CN" altLang="en-US" dirty="0"/>
          </a:p>
        </p:txBody>
      </p:sp>
      <p:sp>
        <p:nvSpPr>
          <p:cNvPr id="8" name="文本框 7"/>
          <p:cNvSpPr txBox="1"/>
          <p:nvPr/>
        </p:nvSpPr>
        <p:spPr>
          <a:xfrm>
            <a:off x="1082040" y="1029335"/>
            <a:ext cx="3662045" cy="680720"/>
          </a:xfrm>
          <a:prstGeom prst="rect">
            <a:avLst/>
          </a:prstGeom>
          <a:noFill/>
        </p:spPr>
        <p:txBody>
          <a:bodyPr wrap="square" rtlCol="0">
            <a:noAutofit/>
          </a:bodyPr>
          <a:p>
            <a:pPr marL="342900" indent="-342900" algn="just">
              <a:lnSpc>
                <a:spcPct val="130000"/>
              </a:lnSpc>
              <a:spcBef>
                <a:spcPts val="600"/>
              </a:spcBef>
              <a:spcAft>
                <a:spcPts val="600"/>
              </a:spcAft>
              <a:buClr>
                <a:srgbClr val="006C39"/>
              </a:buClr>
              <a:buFont typeface="Wingdings" panose="05000000000000000000" pitchFamily="2" charset="2"/>
              <a:buChar char="n"/>
              <a:defRPr/>
            </a:pPr>
            <a:r>
              <a:rPr lang="en-US" altLang="zh-CN" sz="2400" dirty="0">
                <a:solidFill>
                  <a:prstClr val="black"/>
                </a:solidFill>
                <a:latin typeface="Times New Roman" panose="02020603050405020304" charset="0"/>
                <a:cs typeface="Times New Roman" panose="02020603050405020304" charset="0"/>
              </a:rPr>
              <a:t>GFSK</a:t>
            </a:r>
            <a:r>
              <a:rPr lang="zh-CN" altLang="en-US" sz="2400" dirty="0">
                <a:solidFill>
                  <a:prstClr val="black"/>
                </a:solidFill>
                <a:latin typeface="Times New Roman" panose="02020603050405020304" charset="0"/>
                <a:cs typeface="Times New Roman" panose="02020603050405020304" charset="0"/>
              </a:rPr>
              <a:t>调制原理</a:t>
            </a:r>
            <a:endParaRPr lang="zh-CN" altLang="en-US" sz="2400" dirty="0">
              <a:solidFill>
                <a:prstClr val="black"/>
              </a:solidFill>
              <a:latin typeface="Times New Roman" panose="02020603050405020304" charset="0"/>
              <a:cs typeface="Times New Roman" panose="02020603050405020304" charset="0"/>
            </a:endParaRPr>
          </a:p>
        </p:txBody>
      </p:sp>
      <p:graphicFrame>
        <p:nvGraphicFramePr>
          <p:cNvPr id="5" name="对象 -2147482562"/>
          <p:cNvGraphicFramePr/>
          <p:nvPr/>
        </p:nvGraphicFramePr>
        <p:xfrm>
          <a:off x="1082040" y="1290320"/>
          <a:ext cx="10387965" cy="1986280"/>
        </p:xfrm>
        <a:graphic>
          <a:graphicData uri="http://schemas.openxmlformats.org/presentationml/2006/ole">
            <mc:AlternateContent xmlns:mc="http://schemas.openxmlformats.org/markup-compatibility/2006">
              <mc:Choice xmlns:v="urn:schemas-microsoft-com:vml" Requires="v">
                <p:oleObj spid="_x0000_s6" name="" r:id="rId1" imgW="7830185" imgH="1500505" progId="Visio.Drawing.15">
                  <p:embed/>
                </p:oleObj>
              </mc:Choice>
              <mc:Fallback>
                <p:oleObj name="" r:id="rId1" imgW="7830185" imgH="1500505" progId="Visio.Drawing.15">
                  <p:embed/>
                  <p:pic>
                    <p:nvPicPr>
                      <p:cNvPr id="0" name="图片 2"/>
                      <p:cNvPicPr/>
                      <p:nvPr/>
                    </p:nvPicPr>
                    <p:blipFill>
                      <a:blip r:embed="rId2">
                        <a:biLevel thresh="50000"/>
                        <a:grayscl/>
                      </a:blip>
                      <a:stretch>
                        <a:fillRect/>
                      </a:stretch>
                    </p:blipFill>
                    <p:spPr>
                      <a:xfrm>
                        <a:off x="1082040" y="1290320"/>
                        <a:ext cx="10387965" cy="1986280"/>
                      </a:xfrm>
                      <a:prstGeom prst="rect">
                        <a:avLst/>
                      </a:prstGeom>
                      <a:noFill/>
                      <a:ln w="38100">
                        <a:noFill/>
                        <a:miter/>
                      </a:ln>
                    </p:spPr>
                  </p:pic>
                </p:oleObj>
              </mc:Fallback>
            </mc:AlternateContent>
          </a:graphicData>
        </a:graphic>
      </p:graphicFrame>
      <p:sp>
        <p:nvSpPr>
          <p:cNvPr id="7" name="文本框 6"/>
          <p:cNvSpPr txBox="1"/>
          <p:nvPr/>
        </p:nvSpPr>
        <p:spPr>
          <a:xfrm>
            <a:off x="1082040" y="3088640"/>
            <a:ext cx="3662045" cy="680720"/>
          </a:xfrm>
          <a:prstGeom prst="rect">
            <a:avLst/>
          </a:prstGeom>
          <a:noFill/>
        </p:spPr>
        <p:txBody>
          <a:bodyPr wrap="square" rtlCol="0">
            <a:noAutofit/>
          </a:bodyPr>
          <a:p>
            <a:pPr marL="342900" indent="-342900" algn="just">
              <a:lnSpc>
                <a:spcPct val="130000"/>
              </a:lnSpc>
              <a:spcBef>
                <a:spcPts val="600"/>
              </a:spcBef>
              <a:spcAft>
                <a:spcPts val="600"/>
              </a:spcAft>
              <a:buClr>
                <a:srgbClr val="006C39"/>
              </a:buClr>
              <a:buFont typeface="Wingdings" panose="05000000000000000000" pitchFamily="2" charset="2"/>
              <a:buChar char="n"/>
              <a:defRPr/>
            </a:pPr>
            <a:r>
              <a:rPr lang="en-US" altLang="zh-CN" sz="2400" dirty="0">
                <a:solidFill>
                  <a:prstClr val="black"/>
                </a:solidFill>
                <a:latin typeface="Times New Roman" panose="02020603050405020304" charset="0"/>
                <a:cs typeface="Times New Roman" panose="02020603050405020304" charset="0"/>
              </a:rPr>
              <a:t>GFSK</a:t>
            </a:r>
            <a:r>
              <a:rPr lang="zh-CN" altLang="en-US" sz="2400" dirty="0">
                <a:solidFill>
                  <a:prstClr val="black"/>
                </a:solidFill>
                <a:latin typeface="Times New Roman" panose="02020603050405020304" charset="0"/>
                <a:cs typeface="Times New Roman" panose="02020603050405020304" charset="0"/>
              </a:rPr>
              <a:t>差分解调原理</a:t>
            </a:r>
            <a:endParaRPr lang="zh-CN" altLang="en-US" sz="2400" dirty="0">
              <a:solidFill>
                <a:prstClr val="black"/>
              </a:solidFill>
              <a:latin typeface="Times New Roman" panose="02020603050405020304" charset="0"/>
              <a:cs typeface="Times New Roman" panose="02020603050405020304" charset="0"/>
            </a:endParaRPr>
          </a:p>
        </p:txBody>
      </p:sp>
      <p:graphicFrame>
        <p:nvGraphicFramePr>
          <p:cNvPr id="2" name="对象 -2147482552"/>
          <p:cNvGraphicFramePr/>
          <p:nvPr/>
        </p:nvGraphicFramePr>
        <p:xfrm>
          <a:off x="2630805" y="3797935"/>
          <a:ext cx="7245350" cy="2125345"/>
        </p:xfrm>
        <a:graphic>
          <a:graphicData uri="http://schemas.openxmlformats.org/presentationml/2006/ole">
            <mc:AlternateContent xmlns:mc="http://schemas.openxmlformats.org/markup-compatibility/2006">
              <mc:Choice xmlns:v="urn:schemas-microsoft-com:vml" Requires="v">
                <p:oleObj spid="_x0000_s10" name="" r:id="rId3" imgW="4844415" imgH="1426210" progId="Visio.Drawing.15">
                  <p:embed/>
                </p:oleObj>
              </mc:Choice>
              <mc:Fallback>
                <p:oleObj name="" r:id="rId3" imgW="4844415" imgH="1426210" progId="Visio.Drawing.15">
                  <p:embed/>
                  <p:pic>
                    <p:nvPicPr>
                      <p:cNvPr id="0" name="图片 9"/>
                      <p:cNvPicPr/>
                      <p:nvPr/>
                    </p:nvPicPr>
                    <p:blipFill>
                      <a:blip r:embed="rId4"/>
                      <a:stretch>
                        <a:fillRect/>
                      </a:stretch>
                    </p:blipFill>
                    <p:spPr>
                      <a:xfrm>
                        <a:off x="2630805" y="3797935"/>
                        <a:ext cx="7245350" cy="2125345"/>
                      </a:xfrm>
                      <a:prstGeom prst="rect">
                        <a:avLst/>
                      </a:prstGeom>
                      <a:noFill/>
                      <a:ln w="38100">
                        <a:noFill/>
                        <a:miter/>
                      </a:ln>
                    </p:spPr>
                  </p:pic>
                </p:oleObj>
              </mc:Fallback>
            </mc:AlternateContent>
          </a:graphicData>
        </a:graphic>
      </p:graphicFrame>
      <p:graphicFrame>
        <p:nvGraphicFramePr>
          <p:cNvPr id="3" name="对象 -2147482616"/>
          <p:cNvGraphicFramePr>
            <a:graphicFrameLocks noChangeAspect="1"/>
          </p:cNvGraphicFramePr>
          <p:nvPr/>
        </p:nvGraphicFramePr>
        <p:xfrm>
          <a:off x="4347845" y="871220"/>
          <a:ext cx="3495675" cy="920115"/>
        </p:xfrm>
        <a:graphic>
          <a:graphicData uri="http://schemas.openxmlformats.org/presentationml/2006/ole">
            <mc:AlternateContent xmlns:mc="http://schemas.openxmlformats.org/markup-compatibility/2006">
              <mc:Choice xmlns:v="urn:schemas-microsoft-com:vml" Requires="v">
                <p:oleObj spid="_x0000_s3076" name="" r:id="rId5" imgW="1828800" imgH="482600" progId="Equation.KSEE3">
                  <p:embed/>
                </p:oleObj>
              </mc:Choice>
              <mc:Fallback>
                <p:oleObj name="" r:id="rId5" imgW="1828800" imgH="482600" progId="Equation.KSEE3">
                  <p:embed/>
                  <p:pic>
                    <p:nvPicPr>
                      <p:cNvPr id="0" name="图片 3075"/>
                      <p:cNvPicPr/>
                      <p:nvPr/>
                    </p:nvPicPr>
                    <p:blipFill>
                      <a:blip r:embed="rId6"/>
                      <a:stretch>
                        <a:fillRect/>
                      </a:stretch>
                    </p:blipFill>
                    <p:spPr>
                      <a:xfrm>
                        <a:off x="4347845" y="871220"/>
                        <a:ext cx="3495675" cy="920115"/>
                      </a:xfrm>
                      <a:prstGeom prst="rect">
                        <a:avLst/>
                      </a:prstGeom>
                      <a:noFill/>
                      <a:ln w="38100">
                        <a:noFill/>
                        <a:miter/>
                      </a:ln>
                    </p:spPr>
                  </p:pic>
                </p:oleObj>
              </mc:Fallback>
            </mc:AlternateContent>
          </a:graphicData>
        </a:graphic>
      </p:graphicFrame>
    </p:spTree>
  </p:cSld>
  <p:clrMapOvr>
    <a:masterClrMapping/>
  </p:clrMapOvr>
  <p:transition spd="med">
    <p:pull/>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a:xfrm>
            <a:off x="749863" y="250055"/>
            <a:ext cx="8643848" cy="478155"/>
          </a:xfrm>
        </p:spPr>
        <p:txBody>
          <a:bodyPr/>
          <a:lstStyle/>
          <a:p>
            <a:r>
              <a:rPr lang="zh-CN" altLang="en-US" dirty="0"/>
              <a:t>研究方案设计与</a:t>
            </a:r>
            <a:r>
              <a:rPr dirty="0">
                <a:sym typeface="+mn-ea"/>
              </a:rPr>
              <a:t>仿真</a:t>
            </a:r>
            <a:endParaRPr lang="zh-CN" altLang="en-US" dirty="0"/>
          </a:p>
        </p:txBody>
      </p:sp>
      <p:sp>
        <p:nvSpPr>
          <p:cNvPr id="52" name="文本框 51"/>
          <p:cNvSpPr txBox="1"/>
          <p:nvPr/>
        </p:nvSpPr>
        <p:spPr>
          <a:xfrm>
            <a:off x="1082040" y="1029335"/>
            <a:ext cx="5737860" cy="680720"/>
          </a:xfrm>
          <a:prstGeom prst="rect">
            <a:avLst/>
          </a:prstGeom>
          <a:noFill/>
        </p:spPr>
        <p:txBody>
          <a:bodyPr wrap="square" rtlCol="0">
            <a:noAutofit/>
          </a:bodyPr>
          <a:p>
            <a:pPr marL="342900" indent="-342900" algn="just">
              <a:lnSpc>
                <a:spcPct val="130000"/>
              </a:lnSpc>
              <a:spcBef>
                <a:spcPts val="600"/>
              </a:spcBef>
              <a:spcAft>
                <a:spcPts val="600"/>
              </a:spcAft>
              <a:buClr>
                <a:srgbClr val="006C39"/>
              </a:buClr>
              <a:buFont typeface="Wingdings" panose="05000000000000000000" pitchFamily="2" charset="2"/>
              <a:buChar char="n"/>
              <a:defRPr/>
            </a:pPr>
            <a:r>
              <a:rPr lang="zh-CN" altLang="en-US" sz="2400" dirty="0">
                <a:solidFill>
                  <a:prstClr val="black"/>
                </a:solidFill>
                <a:latin typeface="Times New Roman" panose="02020603050405020304" charset="0"/>
                <a:cs typeface="Times New Roman" panose="02020603050405020304" charset="0"/>
              </a:rPr>
              <a:t>突发</a:t>
            </a:r>
            <a:r>
              <a:rPr lang="en-US" altLang="zh-CN" sz="2400" dirty="0">
                <a:solidFill>
                  <a:prstClr val="black"/>
                </a:solidFill>
                <a:latin typeface="Times New Roman" panose="02020603050405020304" charset="0"/>
                <a:cs typeface="Times New Roman" panose="02020603050405020304" charset="0"/>
              </a:rPr>
              <a:t>GFSK</a:t>
            </a:r>
            <a:r>
              <a:rPr lang="zh-CN" altLang="en-US" sz="2400" dirty="0">
                <a:solidFill>
                  <a:prstClr val="black"/>
                </a:solidFill>
                <a:latin typeface="Times New Roman" panose="02020603050405020304" charset="0"/>
                <a:cs typeface="Times New Roman" panose="02020603050405020304" charset="0"/>
              </a:rPr>
              <a:t>信号的关键问题及解决算法</a:t>
            </a:r>
            <a:endParaRPr lang="zh-CN" altLang="en-US" sz="2400" dirty="0">
              <a:solidFill>
                <a:prstClr val="black"/>
              </a:solidFill>
              <a:latin typeface="Times New Roman" panose="02020603050405020304" charset="0"/>
              <a:cs typeface="Times New Roman" panose="02020603050405020304" charset="0"/>
            </a:endParaRPr>
          </a:p>
        </p:txBody>
      </p:sp>
      <p:grpSp>
        <p:nvGrpSpPr>
          <p:cNvPr id="54" name="组合 53"/>
          <p:cNvGrpSpPr/>
          <p:nvPr/>
        </p:nvGrpSpPr>
        <p:grpSpPr>
          <a:xfrm>
            <a:off x="59690" y="2224405"/>
            <a:ext cx="8846185" cy="3994785"/>
            <a:chOff x="1940" y="2672"/>
            <a:chExt cx="14734" cy="6654"/>
          </a:xfrm>
        </p:grpSpPr>
        <p:grpSp>
          <p:nvGrpSpPr>
            <p:cNvPr id="4" name="组合 3"/>
            <p:cNvGrpSpPr/>
            <p:nvPr/>
          </p:nvGrpSpPr>
          <p:grpSpPr>
            <a:xfrm>
              <a:off x="9436" y="2672"/>
              <a:ext cx="352" cy="6654"/>
              <a:chOff x="5984443" y="1168585"/>
              <a:chExt cx="223620" cy="4225290"/>
            </a:xfrm>
          </p:grpSpPr>
          <p:cxnSp>
            <p:nvCxnSpPr>
              <p:cNvPr id="34" name="直接连接符 33"/>
              <p:cNvCxnSpPr/>
              <p:nvPr/>
            </p:nvCxnSpPr>
            <p:spPr>
              <a:xfrm>
                <a:off x="6096000" y="1168585"/>
                <a:ext cx="0" cy="4225290"/>
              </a:xfrm>
              <a:prstGeom prst="line">
                <a:avLst/>
              </a:prstGeom>
              <a:noFill/>
              <a:ln w="28575" cap="flat" cmpd="sng" algn="ctr">
                <a:solidFill>
                  <a:schemeClr val="accent1"/>
                </a:solidFill>
                <a:prstDash val="solid"/>
                <a:miter lim="800000"/>
              </a:ln>
              <a:effectLst/>
            </p:spPr>
          </p:cxnSp>
          <p:sp>
            <p:nvSpPr>
              <p:cNvPr id="35" name="椭圆 34"/>
              <p:cNvSpPr/>
              <p:nvPr/>
            </p:nvSpPr>
            <p:spPr>
              <a:xfrm>
                <a:off x="5984443" y="1452664"/>
                <a:ext cx="216000" cy="216000"/>
              </a:xfrm>
              <a:prstGeom prst="ellipse">
                <a:avLst/>
              </a:prstGeom>
              <a:solidFill>
                <a:schemeClr val="accent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36" name="椭圆 35"/>
              <p:cNvSpPr/>
              <p:nvPr/>
            </p:nvSpPr>
            <p:spPr>
              <a:xfrm>
                <a:off x="5992063" y="2301118"/>
                <a:ext cx="216000" cy="216000"/>
              </a:xfrm>
              <a:prstGeom prst="ellipse">
                <a:avLst/>
              </a:prstGeom>
              <a:solidFill>
                <a:schemeClr val="accent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37" name="椭圆 36"/>
              <p:cNvSpPr/>
              <p:nvPr/>
            </p:nvSpPr>
            <p:spPr>
              <a:xfrm>
                <a:off x="5992063" y="4918048"/>
                <a:ext cx="216000" cy="216000"/>
              </a:xfrm>
              <a:prstGeom prst="ellipse">
                <a:avLst/>
              </a:prstGeom>
              <a:solidFill>
                <a:schemeClr val="accent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grpSp>
        <p:sp>
          <p:nvSpPr>
            <p:cNvPr id="41" name="文本框 40"/>
            <p:cNvSpPr txBox="1"/>
            <p:nvPr/>
          </p:nvSpPr>
          <p:spPr>
            <a:xfrm>
              <a:off x="1940" y="2937"/>
              <a:ext cx="5155" cy="615"/>
            </a:xfrm>
            <a:prstGeom prst="rect">
              <a:avLst/>
            </a:prstGeom>
            <a:noFill/>
          </p:spPr>
          <p:txBody>
            <a:bodyPr wrap="square" lIns="0" tIns="0" rIns="0" bIns="0" rtlCol="0">
              <a:spAutoFit/>
            </a:bodyPr>
            <a:lstStyle/>
            <a:p>
              <a:pPr algn="r" eaLnBrk="1" fontAlgn="auto" hangingPunct="1">
                <a:spcBef>
                  <a:spcPts val="0"/>
                </a:spcBef>
                <a:spcAft>
                  <a:spcPts val="0"/>
                </a:spcAft>
              </a:pPr>
              <a:r>
                <a:rPr lang="zh-CN" altLang="en-US" sz="2400" b="1" spc="300" dirty="0">
                  <a:solidFill>
                    <a:schemeClr val="accent4"/>
                  </a:solidFill>
                  <a:latin typeface="微软雅黑" panose="020B0503020204020204" pitchFamily="34" charset="-122"/>
                  <a:sym typeface="+mn-ea"/>
                </a:rPr>
                <a:t>噪声干扰</a:t>
              </a:r>
              <a:endParaRPr lang="zh-CN" altLang="en-US" sz="2400" b="1" spc="300" dirty="0">
                <a:solidFill>
                  <a:schemeClr val="accent4"/>
                </a:solidFill>
                <a:latin typeface="微软雅黑" panose="020B0503020204020204" pitchFamily="34" charset="-122"/>
                <a:sym typeface="+mn-ea"/>
              </a:endParaRPr>
            </a:p>
          </p:txBody>
        </p:sp>
        <p:sp>
          <p:nvSpPr>
            <p:cNvPr id="43" name="文本框 42"/>
            <p:cNvSpPr txBox="1"/>
            <p:nvPr/>
          </p:nvSpPr>
          <p:spPr>
            <a:xfrm>
              <a:off x="2925" y="4337"/>
              <a:ext cx="4170" cy="615"/>
            </a:xfrm>
            <a:prstGeom prst="rect">
              <a:avLst/>
            </a:prstGeom>
            <a:noFill/>
          </p:spPr>
          <p:txBody>
            <a:bodyPr wrap="square" lIns="0" tIns="0" rIns="0" bIns="0" rtlCol="0">
              <a:spAutoFit/>
            </a:bodyPr>
            <a:lstStyle/>
            <a:p>
              <a:pPr algn="r" eaLnBrk="1" fontAlgn="auto" hangingPunct="1">
                <a:spcBef>
                  <a:spcPts val="0"/>
                </a:spcBef>
                <a:spcAft>
                  <a:spcPts val="0"/>
                </a:spcAft>
              </a:pPr>
              <a:r>
                <a:rPr lang="zh-CN" altLang="en-US" sz="2400" b="1" spc="300" dirty="0">
                  <a:solidFill>
                    <a:schemeClr val="accent4"/>
                  </a:solidFill>
                  <a:latin typeface="微软雅黑" panose="020B0503020204020204" pitchFamily="34" charset="-122"/>
                  <a:sym typeface="+mn-ea"/>
                </a:rPr>
                <a:t>突发信号</a:t>
              </a:r>
              <a:r>
                <a:rPr lang="zh-CN" altLang="en-US" sz="2400" b="1" spc="300" dirty="0">
                  <a:solidFill>
                    <a:schemeClr val="accent4"/>
                  </a:solidFill>
                  <a:latin typeface="微软雅黑" panose="020B0503020204020204" pitchFamily="34" charset="-122"/>
                  <a:sym typeface="+mn-ea"/>
                </a:rPr>
                <a:t>的检测</a:t>
              </a:r>
              <a:endParaRPr lang="zh-CN" altLang="en-US" sz="2400" b="1" spc="300" dirty="0">
                <a:solidFill>
                  <a:schemeClr val="accent4"/>
                </a:solidFill>
                <a:latin typeface="微软雅黑" panose="020B0503020204020204" pitchFamily="34" charset="-122"/>
                <a:sym typeface="+mn-ea"/>
              </a:endParaRPr>
            </a:p>
          </p:txBody>
        </p:sp>
        <p:sp>
          <p:nvSpPr>
            <p:cNvPr id="65" name="文本框 64"/>
            <p:cNvSpPr txBox="1"/>
            <p:nvPr/>
          </p:nvSpPr>
          <p:spPr>
            <a:xfrm>
              <a:off x="12101" y="2937"/>
              <a:ext cx="2863" cy="615"/>
            </a:xfrm>
            <a:prstGeom prst="rect">
              <a:avLst/>
            </a:prstGeom>
            <a:noFill/>
          </p:spPr>
          <p:txBody>
            <a:bodyPr wrap="square" lIns="0" tIns="0" rIns="0" bIns="0" rtlCol="0">
              <a:spAutoFit/>
            </a:bodyPr>
            <a:lstStyle/>
            <a:p>
              <a:pPr eaLnBrk="1" fontAlgn="auto" hangingPunct="1">
                <a:spcBef>
                  <a:spcPts val="0"/>
                </a:spcBef>
                <a:spcAft>
                  <a:spcPts val="0"/>
                </a:spcAft>
              </a:pPr>
              <a:r>
                <a:rPr lang="zh-CN" altLang="en-US" sz="2400" b="1" spc="300" dirty="0">
                  <a:solidFill>
                    <a:schemeClr val="accent4"/>
                  </a:solidFill>
                  <a:latin typeface="微软雅黑" panose="020B0503020204020204" pitchFamily="34" charset="-122"/>
                  <a:ea typeface="微软雅黑" panose="020B0503020204020204" pitchFamily="34" charset="-122"/>
                </a:rPr>
                <a:t>低通滤波</a:t>
              </a:r>
              <a:endParaRPr lang="zh-CN" altLang="en-US" sz="2400" b="1" spc="300" dirty="0">
                <a:solidFill>
                  <a:schemeClr val="accent4"/>
                </a:solidFill>
                <a:latin typeface="微软雅黑" panose="020B0503020204020204" pitchFamily="34" charset="-122"/>
                <a:ea typeface="微软雅黑" panose="020B0503020204020204" pitchFamily="34" charset="-122"/>
              </a:endParaRPr>
            </a:p>
          </p:txBody>
        </p:sp>
        <p:grpSp>
          <p:nvGrpSpPr>
            <p:cNvPr id="5" name="组合 4"/>
            <p:cNvGrpSpPr/>
            <p:nvPr/>
          </p:nvGrpSpPr>
          <p:grpSpPr>
            <a:xfrm>
              <a:off x="7888" y="4227"/>
              <a:ext cx="3533" cy="832"/>
              <a:chOff x="7876" y="3395"/>
              <a:chExt cx="3533" cy="832"/>
            </a:xfrm>
          </p:grpSpPr>
          <p:cxnSp>
            <p:nvCxnSpPr>
              <p:cNvPr id="39" name="直接连接符 38"/>
              <p:cNvCxnSpPr/>
              <p:nvPr/>
            </p:nvCxnSpPr>
            <p:spPr>
              <a:xfrm>
                <a:off x="8000" y="3820"/>
                <a:ext cx="3200" cy="0"/>
              </a:xfrm>
              <a:prstGeom prst="line">
                <a:avLst/>
              </a:prstGeom>
              <a:noFill/>
              <a:ln w="6350" cap="flat" cmpd="sng" algn="ctr">
                <a:solidFill>
                  <a:schemeClr val="accent1"/>
                </a:solidFill>
                <a:prstDash val="solid"/>
                <a:miter lim="800000"/>
              </a:ln>
              <a:effectLst/>
            </p:spPr>
          </p:cxnSp>
          <p:grpSp>
            <p:nvGrpSpPr>
              <p:cNvPr id="71" name="组合 70"/>
              <p:cNvGrpSpPr/>
              <p:nvPr/>
            </p:nvGrpSpPr>
            <p:grpSpPr>
              <a:xfrm>
                <a:off x="10615" y="3395"/>
                <a:ext cx="794" cy="794"/>
                <a:chOff x="7982080" y="4240456"/>
                <a:chExt cx="504000" cy="504000"/>
              </a:xfrm>
            </p:grpSpPr>
            <p:sp>
              <p:nvSpPr>
                <p:cNvPr id="72" name="椭圆 71"/>
                <p:cNvSpPr/>
                <p:nvPr/>
              </p:nvSpPr>
              <p:spPr>
                <a:xfrm>
                  <a:off x="7982080" y="4240456"/>
                  <a:ext cx="504000" cy="504000"/>
                </a:xfrm>
                <a:prstGeom prst="ellipse">
                  <a:avLst/>
                </a:prstGeom>
                <a:solidFill>
                  <a:schemeClr val="accent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73" name="Freeform 108"/>
                <p:cNvSpPr>
                  <a:spLocks noChangeAspect="1" noEditPoints="1"/>
                </p:cNvSpPr>
                <p:nvPr/>
              </p:nvSpPr>
              <p:spPr bwMode="auto">
                <a:xfrm>
                  <a:off x="8054080" y="4382788"/>
                  <a:ext cx="360000" cy="219337"/>
                </a:xfrm>
                <a:custGeom>
                  <a:avLst/>
                  <a:gdLst>
                    <a:gd name="T0" fmla="*/ 126 w 128"/>
                    <a:gd name="T1" fmla="*/ 74 h 78"/>
                    <a:gd name="T2" fmla="*/ 114 w 128"/>
                    <a:gd name="T3" fmla="*/ 74 h 78"/>
                    <a:gd name="T4" fmla="*/ 114 w 128"/>
                    <a:gd name="T5" fmla="*/ 50 h 78"/>
                    <a:gd name="T6" fmla="*/ 108 w 128"/>
                    <a:gd name="T7" fmla="*/ 44 h 78"/>
                    <a:gd name="T8" fmla="*/ 94 w 128"/>
                    <a:gd name="T9" fmla="*/ 44 h 78"/>
                    <a:gd name="T10" fmla="*/ 88 w 128"/>
                    <a:gd name="T11" fmla="*/ 50 h 78"/>
                    <a:gd name="T12" fmla="*/ 88 w 128"/>
                    <a:gd name="T13" fmla="*/ 74 h 78"/>
                    <a:gd name="T14" fmla="*/ 77 w 128"/>
                    <a:gd name="T15" fmla="*/ 74 h 78"/>
                    <a:gd name="T16" fmla="*/ 77 w 128"/>
                    <a:gd name="T17" fmla="*/ 6 h 78"/>
                    <a:gd name="T18" fmla="*/ 71 w 128"/>
                    <a:gd name="T19" fmla="*/ 0 h 78"/>
                    <a:gd name="T20" fmla="*/ 57 w 128"/>
                    <a:gd name="T21" fmla="*/ 0 h 78"/>
                    <a:gd name="T22" fmla="*/ 51 w 128"/>
                    <a:gd name="T23" fmla="*/ 6 h 78"/>
                    <a:gd name="T24" fmla="*/ 51 w 128"/>
                    <a:gd name="T25" fmla="*/ 74 h 78"/>
                    <a:gd name="T26" fmla="*/ 40 w 128"/>
                    <a:gd name="T27" fmla="*/ 74 h 78"/>
                    <a:gd name="T28" fmla="*/ 40 w 128"/>
                    <a:gd name="T29" fmla="*/ 35 h 78"/>
                    <a:gd name="T30" fmla="*/ 34 w 128"/>
                    <a:gd name="T31" fmla="*/ 29 h 78"/>
                    <a:gd name="T32" fmla="*/ 20 w 128"/>
                    <a:gd name="T33" fmla="*/ 29 h 78"/>
                    <a:gd name="T34" fmla="*/ 14 w 128"/>
                    <a:gd name="T35" fmla="*/ 35 h 78"/>
                    <a:gd name="T36" fmla="*/ 14 w 128"/>
                    <a:gd name="T37" fmla="*/ 74 h 78"/>
                    <a:gd name="T38" fmla="*/ 2 w 128"/>
                    <a:gd name="T39" fmla="*/ 74 h 78"/>
                    <a:gd name="T40" fmla="*/ 0 w 128"/>
                    <a:gd name="T41" fmla="*/ 76 h 78"/>
                    <a:gd name="T42" fmla="*/ 2 w 128"/>
                    <a:gd name="T43" fmla="*/ 78 h 78"/>
                    <a:gd name="T44" fmla="*/ 126 w 128"/>
                    <a:gd name="T45" fmla="*/ 78 h 78"/>
                    <a:gd name="T46" fmla="*/ 128 w 128"/>
                    <a:gd name="T47" fmla="*/ 76 h 78"/>
                    <a:gd name="T48" fmla="*/ 126 w 128"/>
                    <a:gd name="T49" fmla="*/ 74 h 78"/>
                    <a:gd name="T50" fmla="*/ 36 w 128"/>
                    <a:gd name="T51" fmla="*/ 74 h 78"/>
                    <a:gd name="T52" fmla="*/ 18 w 128"/>
                    <a:gd name="T53" fmla="*/ 74 h 78"/>
                    <a:gd name="T54" fmla="*/ 18 w 128"/>
                    <a:gd name="T55" fmla="*/ 34 h 78"/>
                    <a:gd name="T56" fmla="*/ 36 w 128"/>
                    <a:gd name="T57" fmla="*/ 34 h 78"/>
                    <a:gd name="T58" fmla="*/ 36 w 128"/>
                    <a:gd name="T59" fmla="*/ 74 h 78"/>
                    <a:gd name="T60" fmla="*/ 73 w 128"/>
                    <a:gd name="T61" fmla="*/ 74 h 78"/>
                    <a:gd name="T62" fmla="*/ 55 w 128"/>
                    <a:gd name="T63" fmla="*/ 74 h 78"/>
                    <a:gd name="T64" fmla="*/ 55 w 128"/>
                    <a:gd name="T65" fmla="*/ 4 h 78"/>
                    <a:gd name="T66" fmla="*/ 73 w 128"/>
                    <a:gd name="T67" fmla="*/ 4 h 78"/>
                    <a:gd name="T68" fmla="*/ 73 w 128"/>
                    <a:gd name="T69" fmla="*/ 74 h 78"/>
                    <a:gd name="T70" fmla="*/ 110 w 128"/>
                    <a:gd name="T71" fmla="*/ 74 h 78"/>
                    <a:gd name="T72" fmla="*/ 92 w 128"/>
                    <a:gd name="T73" fmla="*/ 74 h 78"/>
                    <a:gd name="T74" fmla="*/ 92 w 128"/>
                    <a:gd name="T75" fmla="*/ 49 h 78"/>
                    <a:gd name="T76" fmla="*/ 110 w 128"/>
                    <a:gd name="T77" fmla="*/ 49 h 78"/>
                    <a:gd name="T78" fmla="*/ 110 w 128"/>
                    <a:gd name="T79" fmla="*/ 74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8" h="78">
                      <a:moveTo>
                        <a:pt x="126" y="74"/>
                      </a:moveTo>
                      <a:cubicBezTo>
                        <a:pt x="114" y="74"/>
                        <a:pt x="114" y="74"/>
                        <a:pt x="114" y="74"/>
                      </a:cubicBezTo>
                      <a:cubicBezTo>
                        <a:pt x="114" y="50"/>
                        <a:pt x="114" y="50"/>
                        <a:pt x="114" y="50"/>
                      </a:cubicBezTo>
                      <a:cubicBezTo>
                        <a:pt x="114" y="47"/>
                        <a:pt x="112" y="44"/>
                        <a:pt x="108" y="44"/>
                      </a:cubicBezTo>
                      <a:cubicBezTo>
                        <a:pt x="94" y="44"/>
                        <a:pt x="94" y="44"/>
                        <a:pt x="94" y="44"/>
                      </a:cubicBezTo>
                      <a:cubicBezTo>
                        <a:pt x="90" y="44"/>
                        <a:pt x="88" y="47"/>
                        <a:pt x="88" y="50"/>
                      </a:cubicBezTo>
                      <a:cubicBezTo>
                        <a:pt x="88" y="74"/>
                        <a:pt x="88" y="74"/>
                        <a:pt x="88" y="74"/>
                      </a:cubicBezTo>
                      <a:cubicBezTo>
                        <a:pt x="77" y="74"/>
                        <a:pt x="77" y="74"/>
                        <a:pt x="77" y="74"/>
                      </a:cubicBezTo>
                      <a:cubicBezTo>
                        <a:pt x="77" y="6"/>
                        <a:pt x="77" y="6"/>
                        <a:pt x="77" y="6"/>
                      </a:cubicBezTo>
                      <a:cubicBezTo>
                        <a:pt x="77" y="2"/>
                        <a:pt x="75" y="0"/>
                        <a:pt x="71" y="0"/>
                      </a:cubicBezTo>
                      <a:cubicBezTo>
                        <a:pt x="57" y="0"/>
                        <a:pt x="57" y="0"/>
                        <a:pt x="57" y="0"/>
                      </a:cubicBezTo>
                      <a:cubicBezTo>
                        <a:pt x="53" y="0"/>
                        <a:pt x="51" y="2"/>
                        <a:pt x="51" y="6"/>
                      </a:cubicBezTo>
                      <a:cubicBezTo>
                        <a:pt x="51" y="74"/>
                        <a:pt x="51" y="74"/>
                        <a:pt x="51" y="74"/>
                      </a:cubicBezTo>
                      <a:cubicBezTo>
                        <a:pt x="40" y="74"/>
                        <a:pt x="40" y="74"/>
                        <a:pt x="40" y="74"/>
                      </a:cubicBezTo>
                      <a:cubicBezTo>
                        <a:pt x="40" y="35"/>
                        <a:pt x="40" y="35"/>
                        <a:pt x="40" y="35"/>
                      </a:cubicBezTo>
                      <a:cubicBezTo>
                        <a:pt x="40" y="32"/>
                        <a:pt x="38" y="29"/>
                        <a:pt x="34" y="29"/>
                      </a:cubicBezTo>
                      <a:cubicBezTo>
                        <a:pt x="20" y="29"/>
                        <a:pt x="20" y="29"/>
                        <a:pt x="20" y="29"/>
                      </a:cubicBezTo>
                      <a:cubicBezTo>
                        <a:pt x="16" y="29"/>
                        <a:pt x="14" y="32"/>
                        <a:pt x="14" y="35"/>
                      </a:cubicBezTo>
                      <a:cubicBezTo>
                        <a:pt x="14" y="74"/>
                        <a:pt x="14" y="74"/>
                        <a:pt x="14" y="74"/>
                      </a:cubicBezTo>
                      <a:cubicBezTo>
                        <a:pt x="2" y="74"/>
                        <a:pt x="2" y="74"/>
                        <a:pt x="2" y="74"/>
                      </a:cubicBezTo>
                      <a:cubicBezTo>
                        <a:pt x="1" y="74"/>
                        <a:pt x="0" y="75"/>
                        <a:pt x="0" y="76"/>
                      </a:cubicBezTo>
                      <a:cubicBezTo>
                        <a:pt x="0" y="77"/>
                        <a:pt x="1" y="78"/>
                        <a:pt x="2" y="78"/>
                      </a:cubicBezTo>
                      <a:cubicBezTo>
                        <a:pt x="126" y="78"/>
                        <a:pt x="126" y="78"/>
                        <a:pt x="126" y="78"/>
                      </a:cubicBezTo>
                      <a:cubicBezTo>
                        <a:pt x="127" y="78"/>
                        <a:pt x="128" y="77"/>
                        <a:pt x="128" y="76"/>
                      </a:cubicBezTo>
                      <a:cubicBezTo>
                        <a:pt x="128" y="75"/>
                        <a:pt x="127" y="74"/>
                        <a:pt x="126" y="74"/>
                      </a:cubicBezTo>
                      <a:close/>
                      <a:moveTo>
                        <a:pt x="36" y="74"/>
                      </a:moveTo>
                      <a:cubicBezTo>
                        <a:pt x="18" y="74"/>
                        <a:pt x="18" y="74"/>
                        <a:pt x="18" y="74"/>
                      </a:cubicBezTo>
                      <a:cubicBezTo>
                        <a:pt x="18" y="34"/>
                        <a:pt x="18" y="34"/>
                        <a:pt x="18" y="34"/>
                      </a:cubicBezTo>
                      <a:cubicBezTo>
                        <a:pt x="36" y="34"/>
                        <a:pt x="36" y="34"/>
                        <a:pt x="36" y="34"/>
                      </a:cubicBezTo>
                      <a:lnTo>
                        <a:pt x="36" y="74"/>
                      </a:lnTo>
                      <a:close/>
                      <a:moveTo>
                        <a:pt x="73" y="74"/>
                      </a:moveTo>
                      <a:cubicBezTo>
                        <a:pt x="55" y="74"/>
                        <a:pt x="55" y="74"/>
                        <a:pt x="55" y="74"/>
                      </a:cubicBezTo>
                      <a:cubicBezTo>
                        <a:pt x="55" y="4"/>
                        <a:pt x="55" y="4"/>
                        <a:pt x="55" y="4"/>
                      </a:cubicBezTo>
                      <a:cubicBezTo>
                        <a:pt x="73" y="4"/>
                        <a:pt x="73" y="4"/>
                        <a:pt x="73" y="4"/>
                      </a:cubicBezTo>
                      <a:lnTo>
                        <a:pt x="73" y="74"/>
                      </a:lnTo>
                      <a:close/>
                      <a:moveTo>
                        <a:pt x="110" y="74"/>
                      </a:moveTo>
                      <a:cubicBezTo>
                        <a:pt x="92" y="74"/>
                        <a:pt x="92" y="74"/>
                        <a:pt x="92" y="74"/>
                      </a:cubicBezTo>
                      <a:cubicBezTo>
                        <a:pt x="92" y="49"/>
                        <a:pt x="92" y="49"/>
                        <a:pt x="92" y="49"/>
                      </a:cubicBezTo>
                      <a:cubicBezTo>
                        <a:pt x="110" y="49"/>
                        <a:pt x="110" y="49"/>
                        <a:pt x="110" y="49"/>
                      </a:cubicBezTo>
                      <a:lnTo>
                        <a:pt x="110" y="74"/>
                      </a:lnTo>
                      <a:close/>
                    </a:path>
                  </a:pathLst>
                </a:custGeom>
                <a:solidFill>
                  <a:srgbClr val="FFFFFF"/>
                </a:solidFill>
                <a:ln w="9525">
                  <a:no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grpSp>
          <p:grpSp>
            <p:nvGrpSpPr>
              <p:cNvPr id="77" name="组合 76"/>
              <p:cNvGrpSpPr/>
              <p:nvPr/>
            </p:nvGrpSpPr>
            <p:grpSpPr>
              <a:xfrm>
                <a:off x="7876" y="3433"/>
                <a:ext cx="794" cy="794"/>
                <a:chOff x="4613213" y="4247997"/>
                <a:chExt cx="504000" cy="504000"/>
              </a:xfrm>
            </p:grpSpPr>
            <p:sp>
              <p:nvSpPr>
                <p:cNvPr id="78" name="椭圆 77"/>
                <p:cNvSpPr/>
                <p:nvPr/>
              </p:nvSpPr>
              <p:spPr>
                <a:xfrm>
                  <a:off x="4613213" y="4247997"/>
                  <a:ext cx="504000" cy="504000"/>
                </a:xfrm>
                <a:prstGeom prst="ellipse">
                  <a:avLst/>
                </a:prstGeom>
                <a:solidFill>
                  <a:schemeClr val="accent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79" name="Freeform 70"/>
                <p:cNvSpPr>
                  <a:spLocks noChangeAspect="1" noEditPoints="1"/>
                </p:cNvSpPr>
                <p:nvPr/>
              </p:nvSpPr>
              <p:spPr bwMode="auto">
                <a:xfrm>
                  <a:off x="4703213" y="4337463"/>
                  <a:ext cx="324000" cy="325068"/>
                </a:xfrm>
                <a:custGeom>
                  <a:avLst/>
                  <a:gdLst>
                    <a:gd name="T0" fmla="*/ 111 w 128"/>
                    <a:gd name="T1" fmla="*/ 62 h 128"/>
                    <a:gd name="T2" fmla="*/ 68 w 128"/>
                    <a:gd name="T3" fmla="*/ 17 h 128"/>
                    <a:gd name="T4" fmla="*/ 66 w 128"/>
                    <a:gd name="T5" fmla="*/ 2 h 128"/>
                    <a:gd name="T6" fmla="*/ 62 w 128"/>
                    <a:gd name="T7" fmla="*/ 2 h 128"/>
                    <a:gd name="T8" fmla="*/ 60 w 128"/>
                    <a:gd name="T9" fmla="*/ 17 h 128"/>
                    <a:gd name="T10" fmla="*/ 17 w 128"/>
                    <a:gd name="T11" fmla="*/ 62 h 128"/>
                    <a:gd name="T12" fmla="*/ 0 w 128"/>
                    <a:gd name="T13" fmla="*/ 64 h 128"/>
                    <a:gd name="T14" fmla="*/ 17 w 128"/>
                    <a:gd name="T15" fmla="*/ 66 h 128"/>
                    <a:gd name="T16" fmla="*/ 60 w 128"/>
                    <a:gd name="T17" fmla="*/ 111 h 128"/>
                    <a:gd name="T18" fmla="*/ 62 w 128"/>
                    <a:gd name="T19" fmla="*/ 126 h 128"/>
                    <a:gd name="T20" fmla="*/ 66 w 128"/>
                    <a:gd name="T21" fmla="*/ 126 h 128"/>
                    <a:gd name="T22" fmla="*/ 68 w 128"/>
                    <a:gd name="T23" fmla="*/ 111 h 128"/>
                    <a:gd name="T24" fmla="*/ 111 w 128"/>
                    <a:gd name="T25" fmla="*/ 66 h 128"/>
                    <a:gd name="T26" fmla="*/ 128 w 128"/>
                    <a:gd name="T27" fmla="*/ 64 h 128"/>
                    <a:gd name="T28" fmla="*/ 62 w 128"/>
                    <a:gd name="T29" fmla="*/ 106 h 128"/>
                    <a:gd name="T30" fmla="*/ 48 w 128"/>
                    <a:gd name="T31" fmla="*/ 103 h 128"/>
                    <a:gd name="T32" fmla="*/ 25 w 128"/>
                    <a:gd name="T33" fmla="*/ 80 h 128"/>
                    <a:gd name="T34" fmla="*/ 22 w 128"/>
                    <a:gd name="T35" fmla="*/ 66 h 128"/>
                    <a:gd name="T36" fmla="*/ 62 w 128"/>
                    <a:gd name="T37" fmla="*/ 106 h 128"/>
                    <a:gd name="T38" fmla="*/ 22 w 128"/>
                    <a:gd name="T39" fmla="*/ 62 h 128"/>
                    <a:gd name="T40" fmla="*/ 25 w 128"/>
                    <a:gd name="T41" fmla="*/ 48 h 128"/>
                    <a:gd name="T42" fmla="*/ 48 w 128"/>
                    <a:gd name="T43" fmla="*/ 25 h 128"/>
                    <a:gd name="T44" fmla="*/ 62 w 128"/>
                    <a:gd name="T45" fmla="*/ 22 h 128"/>
                    <a:gd name="T46" fmla="*/ 106 w 128"/>
                    <a:gd name="T47" fmla="*/ 68 h 128"/>
                    <a:gd name="T48" fmla="*/ 94 w 128"/>
                    <a:gd name="T49" fmla="*/ 94 h 128"/>
                    <a:gd name="T50" fmla="*/ 68 w 128"/>
                    <a:gd name="T51" fmla="*/ 106 h 128"/>
                    <a:gd name="T52" fmla="*/ 66 w 128"/>
                    <a:gd name="T53" fmla="*/ 66 h 128"/>
                    <a:gd name="T54" fmla="*/ 106 w 128"/>
                    <a:gd name="T55" fmla="*/ 68 h 128"/>
                    <a:gd name="T56" fmla="*/ 66 w 128"/>
                    <a:gd name="T57" fmla="*/ 22 h 128"/>
                    <a:gd name="T58" fmla="*/ 80 w 128"/>
                    <a:gd name="T59" fmla="*/ 25 h 128"/>
                    <a:gd name="T60" fmla="*/ 103 w 128"/>
                    <a:gd name="T61" fmla="*/ 48 h 128"/>
                    <a:gd name="T62" fmla="*/ 106 w 128"/>
                    <a:gd name="T63" fmla="*/ 62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8" h="128">
                      <a:moveTo>
                        <a:pt x="126" y="62"/>
                      </a:moveTo>
                      <a:cubicBezTo>
                        <a:pt x="111" y="62"/>
                        <a:pt x="111" y="62"/>
                        <a:pt x="111" y="62"/>
                      </a:cubicBezTo>
                      <a:cubicBezTo>
                        <a:pt x="111" y="60"/>
                        <a:pt x="111" y="60"/>
                        <a:pt x="111" y="60"/>
                      </a:cubicBezTo>
                      <a:cubicBezTo>
                        <a:pt x="109" y="38"/>
                        <a:pt x="90" y="19"/>
                        <a:pt x="68" y="17"/>
                      </a:cubicBezTo>
                      <a:cubicBezTo>
                        <a:pt x="66" y="17"/>
                        <a:pt x="66" y="17"/>
                        <a:pt x="66" y="17"/>
                      </a:cubicBezTo>
                      <a:cubicBezTo>
                        <a:pt x="66" y="2"/>
                        <a:pt x="66" y="2"/>
                        <a:pt x="66" y="2"/>
                      </a:cubicBezTo>
                      <a:cubicBezTo>
                        <a:pt x="66" y="1"/>
                        <a:pt x="65" y="0"/>
                        <a:pt x="64" y="0"/>
                      </a:cubicBezTo>
                      <a:cubicBezTo>
                        <a:pt x="63" y="0"/>
                        <a:pt x="62" y="1"/>
                        <a:pt x="62" y="2"/>
                      </a:cubicBezTo>
                      <a:cubicBezTo>
                        <a:pt x="62" y="17"/>
                        <a:pt x="62" y="17"/>
                        <a:pt x="62" y="17"/>
                      </a:cubicBezTo>
                      <a:cubicBezTo>
                        <a:pt x="60" y="17"/>
                        <a:pt x="60" y="17"/>
                        <a:pt x="60" y="17"/>
                      </a:cubicBezTo>
                      <a:cubicBezTo>
                        <a:pt x="38" y="19"/>
                        <a:pt x="19" y="38"/>
                        <a:pt x="17" y="60"/>
                      </a:cubicBezTo>
                      <a:cubicBezTo>
                        <a:pt x="17" y="62"/>
                        <a:pt x="17" y="62"/>
                        <a:pt x="17" y="62"/>
                      </a:cubicBezTo>
                      <a:cubicBezTo>
                        <a:pt x="2" y="62"/>
                        <a:pt x="2" y="62"/>
                        <a:pt x="2" y="62"/>
                      </a:cubicBezTo>
                      <a:cubicBezTo>
                        <a:pt x="1" y="62"/>
                        <a:pt x="0" y="63"/>
                        <a:pt x="0" y="64"/>
                      </a:cubicBezTo>
                      <a:cubicBezTo>
                        <a:pt x="0" y="65"/>
                        <a:pt x="1" y="66"/>
                        <a:pt x="2" y="66"/>
                      </a:cubicBezTo>
                      <a:cubicBezTo>
                        <a:pt x="17" y="66"/>
                        <a:pt x="17" y="66"/>
                        <a:pt x="17" y="66"/>
                      </a:cubicBezTo>
                      <a:cubicBezTo>
                        <a:pt x="17" y="68"/>
                        <a:pt x="17" y="68"/>
                        <a:pt x="17" y="68"/>
                      </a:cubicBezTo>
                      <a:cubicBezTo>
                        <a:pt x="19" y="90"/>
                        <a:pt x="38" y="109"/>
                        <a:pt x="60" y="111"/>
                      </a:cubicBezTo>
                      <a:cubicBezTo>
                        <a:pt x="62" y="111"/>
                        <a:pt x="62" y="111"/>
                        <a:pt x="62" y="111"/>
                      </a:cubicBezTo>
                      <a:cubicBezTo>
                        <a:pt x="62" y="126"/>
                        <a:pt x="62" y="126"/>
                        <a:pt x="62" y="126"/>
                      </a:cubicBezTo>
                      <a:cubicBezTo>
                        <a:pt x="62" y="127"/>
                        <a:pt x="63" y="128"/>
                        <a:pt x="64" y="128"/>
                      </a:cubicBezTo>
                      <a:cubicBezTo>
                        <a:pt x="65" y="128"/>
                        <a:pt x="66" y="127"/>
                        <a:pt x="66" y="126"/>
                      </a:cubicBezTo>
                      <a:cubicBezTo>
                        <a:pt x="66" y="111"/>
                        <a:pt x="66" y="111"/>
                        <a:pt x="66" y="111"/>
                      </a:cubicBezTo>
                      <a:cubicBezTo>
                        <a:pt x="68" y="111"/>
                        <a:pt x="68" y="111"/>
                        <a:pt x="68" y="111"/>
                      </a:cubicBezTo>
                      <a:cubicBezTo>
                        <a:pt x="90" y="109"/>
                        <a:pt x="109" y="90"/>
                        <a:pt x="111" y="68"/>
                      </a:cubicBezTo>
                      <a:cubicBezTo>
                        <a:pt x="111" y="66"/>
                        <a:pt x="111" y="66"/>
                        <a:pt x="111" y="66"/>
                      </a:cubicBezTo>
                      <a:cubicBezTo>
                        <a:pt x="126" y="66"/>
                        <a:pt x="126" y="66"/>
                        <a:pt x="126" y="66"/>
                      </a:cubicBezTo>
                      <a:cubicBezTo>
                        <a:pt x="127" y="66"/>
                        <a:pt x="128" y="65"/>
                        <a:pt x="128" y="64"/>
                      </a:cubicBezTo>
                      <a:cubicBezTo>
                        <a:pt x="128" y="63"/>
                        <a:pt x="127" y="62"/>
                        <a:pt x="126" y="62"/>
                      </a:cubicBezTo>
                      <a:close/>
                      <a:moveTo>
                        <a:pt x="62" y="106"/>
                      </a:moveTo>
                      <a:cubicBezTo>
                        <a:pt x="60" y="106"/>
                        <a:pt x="60" y="106"/>
                        <a:pt x="60" y="106"/>
                      </a:cubicBezTo>
                      <a:cubicBezTo>
                        <a:pt x="56" y="106"/>
                        <a:pt x="52" y="105"/>
                        <a:pt x="48" y="103"/>
                      </a:cubicBezTo>
                      <a:cubicBezTo>
                        <a:pt x="43" y="101"/>
                        <a:pt x="38" y="98"/>
                        <a:pt x="34" y="94"/>
                      </a:cubicBezTo>
                      <a:cubicBezTo>
                        <a:pt x="30" y="90"/>
                        <a:pt x="27" y="85"/>
                        <a:pt x="25" y="80"/>
                      </a:cubicBezTo>
                      <a:cubicBezTo>
                        <a:pt x="23" y="76"/>
                        <a:pt x="22" y="72"/>
                        <a:pt x="22" y="68"/>
                      </a:cubicBezTo>
                      <a:cubicBezTo>
                        <a:pt x="22" y="66"/>
                        <a:pt x="22" y="66"/>
                        <a:pt x="22" y="66"/>
                      </a:cubicBezTo>
                      <a:cubicBezTo>
                        <a:pt x="62" y="66"/>
                        <a:pt x="62" y="66"/>
                        <a:pt x="62" y="66"/>
                      </a:cubicBezTo>
                      <a:lnTo>
                        <a:pt x="62" y="106"/>
                      </a:lnTo>
                      <a:close/>
                      <a:moveTo>
                        <a:pt x="62" y="62"/>
                      </a:moveTo>
                      <a:cubicBezTo>
                        <a:pt x="22" y="62"/>
                        <a:pt x="22" y="62"/>
                        <a:pt x="22" y="62"/>
                      </a:cubicBezTo>
                      <a:cubicBezTo>
                        <a:pt x="22" y="60"/>
                        <a:pt x="22" y="60"/>
                        <a:pt x="22" y="60"/>
                      </a:cubicBezTo>
                      <a:cubicBezTo>
                        <a:pt x="22" y="56"/>
                        <a:pt x="23" y="52"/>
                        <a:pt x="25" y="48"/>
                      </a:cubicBezTo>
                      <a:cubicBezTo>
                        <a:pt x="27" y="43"/>
                        <a:pt x="30" y="38"/>
                        <a:pt x="34" y="34"/>
                      </a:cubicBezTo>
                      <a:cubicBezTo>
                        <a:pt x="38" y="30"/>
                        <a:pt x="43" y="27"/>
                        <a:pt x="48" y="25"/>
                      </a:cubicBezTo>
                      <a:cubicBezTo>
                        <a:pt x="52" y="23"/>
                        <a:pt x="56" y="22"/>
                        <a:pt x="60" y="22"/>
                      </a:cubicBezTo>
                      <a:cubicBezTo>
                        <a:pt x="62" y="22"/>
                        <a:pt x="62" y="22"/>
                        <a:pt x="62" y="22"/>
                      </a:cubicBezTo>
                      <a:lnTo>
                        <a:pt x="62" y="62"/>
                      </a:lnTo>
                      <a:close/>
                      <a:moveTo>
                        <a:pt x="106" y="68"/>
                      </a:moveTo>
                      <a:cubicBezTo>
                        <a:pt x="106" y="72"/>
                        <a:pt x="105" y="76"/>
                        <a:pt x="103" y="80"/>
                      </a:cubicBezTo>
                      <a:cubicBezTo>
                        <a:pt x="101" y="85"/>
                        <a:pt x="98" y="90"/>
                        <a:pt x="94" y="94"/>
                      </a:cubicBezTo>
                      <a:cubicBezTo>
                        <a:pt x="90" y="98"/>
                        <a:pt x="85" y="101"/>
                        <a:pt x="80" y="103"/>
                      </a:cubicBezTo>
                      <a:cubicBezTo>
                        <a:pt x="76" y="105"/>
                        <a:pt x="72" y="106"/>
                        <a:pt x="68" y="106"/>
                      </a:cubicBezTo>
                      <a:cubicBezTo>
                        <a:pt x="66" y="106"/>
                        <a:pt x="66" y="106"/>
                        <a:pt x="66" y="106"/>
                      </a:cubicBezTo>
                      <a:cubicBezTo>
                        <a:pt x="66" y="66"/>
                        <a:pt x="66" y="66"/>
                        <a:pt x="66" y="66"/>
                      </a:cubicBezTo>
                      <a:cubicBezTo>
                        <a:pt x="106" y="66"/>
                        <a:pt x="106" y="66"/>
                        <a:pt x="106" y="66"/>
                      </a:cubicBezTo>
                      <a:lnTo>
                        <a:pt x="106" y="68"/>
                      </a:lnTo>
                      <a:close/>
                      <a:moveTo>
                        <a:pt x="66" y="62"/>
                      </a:moveTo>
                      <a:cubicBezTo>
                        <a:pt x="66" y="22"/>
                        <a:pt x="66" y="22"/>
                        <a:pt x="66" y="22"/>
                      </a:cubicBezTo>
                      <a:cubicBezTo>
                        <a:pt x="68" y="22"/>
                        <a:pt x="68" y="22"/>
                        <a:pt x="68" y="22"/>
                      </a:cubicBezTo>
                      <a:cubicBezTo>
                        <a:pt x="72" y="22"/>
                        <a:pt x="76" y="23"/>
                        <a:pt x="80" y="25"/>
                      </a:cubicBezTo>
                      <a:cubicBezTo>
                        <a:pt x="85" y="27"/>
                        <a:pt x="90" y="30"/>
                        <a:pt x="94" y="34"/>
                      </a:cubicBezTo>
                      <a:cubicBezTo>
                        <a:pt x="98" y="38"/>
                        <a:pt x="101" y="43"/>
                        <a:pt x="103" y="48"/>
                      </a:cubicBezTo>
                      <a:cubicBezTo>
                        <a:pt x="105" y="52"/>
                        <a:pt x="106" y="56"/>
                        <a:pt x="106" y="60"/>
                      </a:cubicBezTo>
                      <a:cubicBezTo>
                        <a:pt x="106" y="62"/>
                        <a:pt x="106" y="62"/>
                        <a:pt x="106" y="62"/>
                      </a:cubicBezTo>
                      <a:lnTo>
                        <a:pt x="66" y="62"/>
                      </a:lnTo>
                      <a:close/>
                    </a:path>
                  </a:pathLst>
                </a:custGeom>
                <a:solidFill>
                  <a:srgbClr val="FFFFFF"/>
                </a:solidFill>
                <a:ln w="9525">
                  <a:no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grpSp>
        </p:grpSp>
        <p:grpSp>
          <p:nvGrpSpPr>
            <p:cNvPr id="19" name="组合 18"/>
            <p:cNvGrpSpPr/>
            <p:nvPr/>
          </p:nvGrpSpPr>
          <p:grpSpPr>
            <a:xfrm>
              <a:off x="7888" y="8357"/>
              <a:ext cx="3437" cy="796"/>
              <a:chOff x="7888" y="7398"/>
              <a:chExt cx="3437" cy="796"/>
            </a:xfrm>
          </p:grpSpPr>
          <p:cxnSp>
            <p:nvCxnSpPr>
              <p:cNvPr id="40" name="直接连接符 39"/>
              <p:cNvCxnSpPr/>
              <p:nvPr/>
            </p:nvCxnSpPr>
            <p:spPr>
              <a:xfrm>
                <a:off x="8000" y="7782"/>
                <a:ext cx="3200" cy="0"/>
              </a:xfrm>
              <a:prstGeom prst="line">
                <a:avLst/>
              </a:prstGeom>
              <a:noFill/>
              <a:ln w="6350" cap="flat" cmpd="sng" algn="ctr">
                <a:solidFill>
                  <a:schemeClr val="accent1"/>
                </a:solidFill>
                <a:prstDash val="solid"/>
                <a:miter lim="800000"/>
              </a:ln>
              <a:effectLst/>
            </p:spPr>
          </p:cxnSp>
          <p:grpSp>
            <p:nvGrpSpPr>
              <p:cNvPr id="74" name="组合 73"/>
              <p:cNvGrpSpPr/>
              <p:nvPr/>
            </p:nvGrpSpPr>
            <p:grpSpPr>
              <a:xfrm>
                <a:off x="10531" y="7400"/>
                <a:ext cx="794" cy="794"/>
                <a:chOff x="7982080" y="5312514"/>
                <a:chExt cx="504000" cy="504000"/>
              </a:xfrm>
            </p:grpSpPr>
            <p:sp>
              <p:nvSpPr>
                <p:cNvPr id="75" name="椭圆 74"/>
                <p:cNvSpPr/>
                <p:nvPr/>
              </p:nvSpPr>
              <p:spPr>
                <a:xfrm>
                  <a:off x="7982080" y="5312514"/>
                  <a:ext cx="504000" cy="504000"/>
                </a:xfrm>
                <a:prstGeom prst="ellipse">
                  <a:avLst/>
                </a:prstGeom>
                <a:solidFill>
                  <a:schemeClr val="accent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76" name="Freeform 96"/>
                <p:cNvSpPr>
                  <a:spLocks noChangeAspect="1" noEditPoints="1"/>
                </p:cNvSpPr>
                <p:nvPr/>
              </p:nvSpPr>
              <p:spPr bwMode="auto">
                <a:xfrm>
                  <a:off x="8072080" y="5401977"/>
                  <a:ext cx="324000" cy="325074"/>
                </a:xfrm>
                <a:custGeom>
                  <a:avLst/>
                  <a:gdLst>
                    <a:gd name="T0" fmla="*/ 64 w 128"/>
                    <a:gd name="T1" fmla="*/ 128 h 128"/>
                    <a:gd name="T2" fmla="*/ 20 w 128"/>
                    <a:gd name="T3" fmla="*/ 24 h 128"/>
                    <a:gd name="T4" fmla="*/ 48 w 128"/>
                    <a:gd name="T5" fmla="*/ 7 h 128"/>
                    <a:gd name="T6" fmla="*/ 33 w 128"/>
                    <a:gd name="T7" fmla="*/ 30 h 128"/>
                    <a:gd name="T8" fmla="*/ 21 w 128"/>
                    <a:gd name="T9" fmla="*/ 26 h 128"/>
                    <a:gd name="T10" fmla="*/ 5 w 128"/>
                    <a:gd name="T11" fmla="*/ 60 h 128"/>
                    <a:gd name="T12" fmla="*/ 16 w 128"/>
                    <a:gd name="T13" fmla="*/ 29 h 128"/>
                    <a:gd name="T14" fmla="*/ 30 w 128"/>
                    <a:gd name="T15" fmla="*/ 35 h 128"/>
                    <a:gd name="T16" fmla="*/ 24 w 128"/>
                    <a:gd name="T17" fmla="*/ 62 h 128"/>
                    <a:gd name="T18" fmla="*/ 17 w 128"/>
                    <a:gd name="T19" fmla="*/ 98 h 128"/>
                    <a:gd name="T20" fmla="*/ 9 w 128"/>
                    <a:gd name="T21" fmla="*/ 87 h 128"/>
                    <a:gd name="T22" fmla="*/ 24 w 128"/>
                    <a:gd name="T23" fmla="*/ 66 h 128"/>
                    <a:gd name="T24" fmla="*/ 30 w 128"/>
                    <a:gd name="T25" fmla="*/ 93 h 128"/>
                    <a:gd name="T26" fmla="*/ 48 w 128"/>
                    <a:gd name="T27" fmla="*/ 121 h 128"/>
                    <a:gd name="T28" fmla="*/ 20 w 128"/>
                    <a:gd name="T29" fmla="*/ 104 h 128"/>
                    <a:gd name="T30" fmla="*/ 31 w 128"/>
                    <a:gd name="T31" fmla="*/ 98 h 128"/>
                    <a:gd name="T32" fmla="*/ 49 w 128"/>
                    <a:gd name="T33" fmla="*/ 119 h 128"/>
                    <a:gd name="T34" fmla="*/ 62 w 128"/>
                    <a:gd name="T35" fmla="*/ 122 h 128"/>
                    <a:gd name="T36" fmla="*/ 37 w 128"/>
                    <a:gd name="T37" fmla="*/ 97 h 128"/>
                    <a:gd name="T38" fmla="*/ 60 w 128"/>
                    <a:gd name="T39" fmla="*/ 92 h 128"/>
                    <a:gd name="T40" fmla="*/ 62 w 128"/>
                    <a:gd name="T41" fmla="*/ 88 h 128"/>
                    <a:gd name="T42" fmla="*/ 34 w 128"/>
                    <a:gd name="T43" fmla="*/ 92 h 128"/>
                    <a:gd name="T44" fmla="*/ 29 w 128"/>
                    <a:gd name="T45" fmla="*/ 66 h 128"/>
                    <a:gd name="T46" fmla="*/ 62 w 128"/>
                    <a:gd name="T47" fmla="*/ 62 h 128"/>
                    <a:gd name="T48" fmla="*/ 34 w 128"/>
                    <a:gd name="T49" fmla="*/ 38 h 128"/>
                    <a:gd name="T50" fmla="*/ 60 w 128"/>
                    <a:gd name="T51" fmla="*/ 40 h 128"/>
                    <a:gd name="T52" fmla="*/ 62 w 128"/>
                    <a:gd name="T53" fmla="*/ 36 h 128"/>
                    <a:gd name="T54" fmla="*/ 36 w 128"/>
                    <a:gd name="T55" fmla="*/ 32 h 128"/>
                    <a:gd name="T56" fmla="*/ 60 w 128"/>
                    <a:gd name="T57" fmla="*/ 7 h 128"/>
                    <a:gd name="T58" fmla="*/ 111 w 128"/>
                    <a:gd name="T59" fmla="*/ 30 h 128"/>
                    <a:gd name="T60" fmla="*/ 119 w 128"/>
                    <a:gd name="T61" fmla="*/ 41 h 128"/>
                    <a:gd name="T62" fmla="*/ 104 w 128"/>
                    <a:gd name="T63" fmla="*/ 62 h 128"/>
                    <a:gd name="T64" fmla="*/ 98 w 128"/>
                    <a:gd name="T65" fmla="*/ 35 h 128"/>
                    <a:gd name="T66" fmla="*/ 80 w 128"/>
                    <a:gd name="T67" fmla="*/ 7 h 128"/>
                    <a:gd name="T68" fmla="*/ 108 w 128"/>
                    <a:gd name="T69" fmla="*/ 24 h 128"/>
                    <a:gd name="T70" fmla="*/ 97 w 128"/>
                    <a:gd name="T71" fmla="*/ 30 h 128"/>
                    <a:gd name="T72" fmla="*/ 79 w 128"/>
                    <a:gd name="T73" fmla="*/ 9 h 128"/>
                    <a:gd name="T74" fmla="*/ 66 w 128"/>
                    <a:gd name="T75" fmla="*/ 6 h 128"/>
                    <a:gd name="T76" fmla="*/ 91 w 128"/>
                    <a:gd name="T77" fmla="*/ 31 h 128"/>
                    <a:gd name="T78" fmla="*/ 68 w 128"/>
                    <a:gd name="T79" fmla="*/ 36 h 128"/>
                    <a:gd name="T80" fmla="*/ 66 w 128"/>
                    <a:gd name="T81" fmla="*/ 40 h 128"/>
                    <a:gd name="T82" fmla="*/ 94 w 128"/>
                    <a:gd name="T83" fmla="*/ 36 h 128"/>
                    <a:gd name="T84" fmla="*/ 99 w 128"/>
                    <a:gd name="T85" fmla="*/ 62 h 128"/>
                    <a:gd name="T86" fmla="*/ 66 w 128"/>
                    <a:gd name="T87" fmla="*/ 66 h 128"/>
                    <a:gd name="T88" fmla="*/ 94 w 128"/>
                    <a:gd name="T89" fmla="*/ 90 h 128"/>
                    <a:gd name="T90" fmla="*/ 68 w 128"/>
                    <a:gd name="T91" fmla="*/ 88 h 128"/>
                    <a:gd name="T92" fmla="*/ 66 w 128"/>
                    <a:gd name="T93" fmla="*/ 122 h 128"/>
                    <a:gd name="T94" fmla="*/ 90 w 128"/>
                    <a:gd name="T95" fmla="*/ 95 h 128"/>
                    <a:gd name="T96" fmla="*/ 80 w 128"/>
                    <a:gd name="T97" fmla="*/ 112 h 128"/>
                    <a:gd name="T98" fmla="*/ 108 w 128"/>
                    <a:gd name="T99" fmla="*/ 104 h 128"/>
                    <a:gd name="T100" fmla="*/ 80 w 128"/>
                    <a:gd name="T101" fmla="*/ 121 h 128"/>
                    <a:gd name="T102" fmla="*/ 95 w 128"/>
                    <a:gd name="T103" fmla="*/ 98 h 128"/>
                    <a:gd name="T104" fmla="*/ 107 w 128"/>
                    <a:gd name="T105" fmla="*/ 102 h 128"/>
                    <a:gd name="T106" fmla="*/ 123 w 128"/>
                    <a:gd name="T107" fmla="*/ 68 h 128"/>
                    <a:gd name="T108" fmla="*/ 112 w 128"/>
                    <a:gd name="T109" fmla="*/ 99 h 128"/>
                    <a:gd name="T110" fmla="*/ 98 w 128"/>
                    <a:gd name="T111" fmla="*/ 93 h 128"/>
                    <a:gd name="T112" fmla="*/ 104 w 128"/>
                    <a:gd name="T113" fmla="*/ 66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28" h="128">
                      <a:moveTo>
                        <a:pt x="64" y="0"/>
                      </a:moveTo>
                      <a:cubicBezTo>
                        <a:pt x="29" y="0"/>
                        <a:pt x="0" y="29"/>
                        <a:pt x="0" y="64"/>
                      </a:cubicBezTo>
                      <a:cubicBezTo>
                        <a:pt x="0" y="99"/>
                        <a:pt x="29" y="128"/>
                        <a:pt x="64" y="128"/>
                      </a:cubicBezTo>
                      <a:cubicBezTo>
                        <a:pt x="99" y="128"/>
                        <a:pt x="128" y="99"/>
                        <a:pt x="128" y="64"/>
                      </a:cubicBezTo>
                      <a:cubicBezTo>
                        <a:pt x="128" y="29"/>
                        <a:pt x="99" y="0"/>
                        <a:pt x="64" y="0"/>
                      </a:cubicBezTo>
                      <a:close/>
                      <a:moveTo>
                        <a:pt x="20" y="24"/>
                      </a:moveTo>
                      <a:cubicBezTo>
                        <a:pt x="21" y="23"/>
                        <a:pt x="21" y="23"/>
                        <a:pt x="22" y="22"/>
                      </a:cubicBezTo>
                      <a:cubicBezTo>
                        <a:pt x="27" y="17"/>
                        <a:pt x="34" y="12"/>
                        <a:pt x="41" y="9"/>
                      </a:cubicBezTo>
                      <a:cubicBezTo>
                        <a:pt x="43" y="8"/>
                        <a:pt x="46" y="7"/>
                        <a:pt x="48" y="7"/>
                      </a:cubicBezTo>
                      <a:cubicBezTo>
                        <a:pt x="54" y="5"/>
                        <a:pt x="54" y="5"/>
                        <a:pt x="54" y="5"/>
                      </a:cubicBezTo>
                      <a:cubicBezTo>
                        <a:pt x="49" y="9"/>
                        <a:pt x="49" y="9"/>
                        <a:pt x="49" y="9"/>
                      </a:cubicBezTo>
                      <a:cubicBezTo>
                        <a:pt x="43" y="15"/>
                        <a:pt x="37" y="22"/>
                        <a:pt x="33" y="30"/>
                      </a:cubicBezTo>
                      <a:cubicBezTo>
                        <a:pt x="32" y="31"/>
                        <a:pt x="32" y="31"/>
                        <a:pt x="32" y="31"/>
                      </a:cubicBezTo>
                      <a:cubicBezTo>
                        <a:pt x="31" y="30"/>
                        <a:pt x="31" y="30"/>
                        <a:pt x="31" y="30"/>
                      </a:cubicBezTo>
                      <a:cubicBezTo>
                        <a:pt x="27" y="29"/>
                        <a:pt x="24" y="28"/>
                        <a:pt x="21" y="26"/>
                      </a:cubicBezTo>
                      <a:cubicBezTo>
                        <a:pt x="19" y="25"/>
                        <a:pt x="19" y="25"/>
                        <a:pt x="19" y="25"/>
                      </a:cubicBezTo>
                      <a:lnTo>
                        <a:pt x="20" y="24"/>
                      </a:lnTo>
                      <a:close/>
                      <a:moveTo>
                        <a:pt x="5" y="60"/>
                      </a:moveTo>
                      <a:cubicBezTo>
                        <a:pt x="5" y="54"/>
                        <a:pt x="7" y="47"/>
                        <a:pt x="9" y="41"/>
                      </a:cubicBezTo>
                      <a:cubicBezTo>
                        <a:pt x="11" y="37"/>
                        <a:pt x="13" y="33"/>
                        <a:pt x="15" y="30"/>
                      </a:cubicBezTo>
                      <a:cubicBezTo>
                        <a:pt x="16" y="29"/>
                        <a:pt x="16" y="29"/>
                        <a:pt x="16" y="29"/>
                      </a:cubicBezTo>
                      <a:cubicBezTo>
                        <a:pt x="17" y="30"/>
                        <a:pt x="17" y="30"/>
                        <a:pt x="17" y="30"/>
                      </a:cubicBezTo>
                      <a:cubicBezTo>
                        <a:pt x="21" y="31"/>
                        <a:pt x="25" y="33"/>
                        <a:pt x="29" y="34"/>
                      </a:cubicBezTo>
                      <a:cubicBezTo>
                        <a:pt x="30" y="35"/>
                        <a:pt x="30" y="35"/>
                        <a:pt x="30" y="35"/>
                      </a:cubicBezTo>
                      <a:cubicBezTo>
                        <a:pt x="29" y="36"/>
                        <a:pt x="29" y="36"/>
                        <a:pt x="29" y="36"/>
                      </a:cubicBezTo>
                      <a:cubicBezTo>
                        <a:pt x="26" y="44"/>
                        <a:pt x="24" y="52"/>
                        <a:pt x="24" y="60"/>
                      </a:cubicBezTo>
                      <a:cubicBezTo>
                        <a:pt x="24" y="62"/>
                        <a:pt x="24" y="62"/>
                        <a:pt x="24" y="62"/>
                      </a:cubicBezTo>
                      <a:cubicBezTo>
                        <a:pt x="5" y="62"/>
                        <a:pt x="5" y="62"/>
                        <a:pt x="5" y="62"/>
                      </a:cubicBezTo>
                      <a:lnTo>
                        <a:pt x="5" y="60"/>
                      </a:lnTo>
                      <a:close/>
                      <a:moveTo>
                        <a:pt x="17" y="98"/>
                      </a:moveTo>
                      <a:cubicBezTo>
                        <a:pt x="16" y="99"/>
                        <a:pt x="16" y="99"/>
                        <a:pt x="16" y="99"/>
                      </a:cubicBezTo>
                      <a:cubicBezTo>
                        <a:pt x="15" y="98"/>
                        <a:pt x="15" y="98"/>
                        <a:pt x="15" y="98"/>
                      </a:cubicBezTo>
                      <a:cubicBezTo>
                        <a:pt x="13" y="95"/>
                        <a:pt x="11" y="91"/>
                        <a:pt x="9" y="87"/>
                      </a:cubicBezTo>
                      <a:cubicBezTo>
                        <a:pt x="7" y="81"/>
                        <a:pt x="5" y="74"/>
                        <a:pt x="5" y="68"/>
                      </a:cubicBezTo>
                      <a:cubicBezTo>
                        <a:pt x="5" y="66"/>
                        <a:pt x="5" y="66"/>
                        <a:pt x="5" y="66"/>
                      </a:cubicBezTo>
                      <a:cubicBezTo>
                        <a:pt x="24" y="66"/>
                        <a:pt x="24" y="66"/>
                        <a:pt x="24" y="66"/>
                      </a:cubicBezTo>
                      <a:cubicBezTo>
                        <a:pt x="24" y="68"/>
                        <a:pt x="24" y="68"/>
                        <a:pt x="24" y="68"/>
                      </a:cubicBezTo>
                      <a:cubicBezTo>
                        <a:pt x="24" y="76"/>
                        <a:pt x="26" y="84"/>
                        <a:pt x="29" y="92"/>
                      </a:cubicBezTo>
                      <a:cubicBezTo>
                        <a:pt x="30" y="93"/>
                        <a:pt x="30" y="93"/>
                        <a:pt x="30" y="93"/>
                      </a:cubicBezTo>
                      <a:cubicBezTo>
                        <a:pt x="29" y="94"/>
                        <a:pt x="29" y="94"/>
                        <a:pt x="29" y="94"/>
                      </a:cubicBezTo>
                      <a:cubicBezTo>
                        <a:pt x="25" y="95"/>
                        <a:pt x="21" y="97"/>
                        <a:pt x="17" y="98"/>
                      </a:cubicBezTo>
                      <a:close/>
                      <a:moveTo>
                        <a:pt x="48" y="121"/>
                      </a:moveTo>
                      <a:cubicBezTo>
                        <a:pt x="46" y="121"/>
                        <a:pt x="43" y="120"/>
                        <a:pt x="41" y="119"/>
                      </a:cubicBezTo>
                      <a:cubicBezTo>
                        <a:pt x="34" y="116"/>
                        <a:pt x="27" y="112"/>
                        <a:pt x="22" y="106"/>
                      </a:cubicBezTo>
                      <a:cubicBezTo>
                        <a:pt x="21" y="105"/>
                        <a:pt x="21" y="105"/>
                        <a:pt x="20" y="104"/>
                      </a:cubicBezTo>
                      <a:cubicBezTo>
                        <a:pt x="19" y="103"/>
                        <a:pt x="19" y="103"/>
                        <a:pt x="19" y="103"/>
                      </a:cubicBezTo>
                      <a:cubicBezTo>
                        <a:pt x="21" y="102"/>
                        <a:pt x="21" y="102"/>
                        <a:pt x="21" y="102"/>
                      </a:cubicBezTo>
                      <a:cubicBezTo>
                        <a:pt x="24" y="100"/>
                        <a:pt x="27" y="99"/>
                        <a:pt x="31" y="98"/>
                      </a:cubicBezTo>
                      <a:cubicBezTo>
                        <a:pt x="32" y="97"/>
                        <a:pt x="32" y="97"/>
                        <a:pt x="32" y="97"/>
                      </a:cubicBezTo>
                      <a:cubicBezTo>
                        <a:pt x="33" y="98"/>
                        <a:pt x="33" y="98"/>
                        <a:pt x="33" y="98"/>
                      </a:cubicBezTo>
                      <a:cubicBezTo>
                        <a:pt x="37" y="106"/>
                        <a:pt x="43" y="113"/>
                        <a:pt x="49" y="119"/>
                      </a:cubicBezTo>
                      <a:cubicBezTo>
                        <a:pt x="54" y="123"/>
                        <a:pt x="54" y="123"/>
                        <a:pt x="54" y="123"/>
                      </a:cubicBezTo>
                      <a:lnTo>
                        <a:pt x="48" y="121"/>
                      </a:lnTo>
                      <a:close/>
                      <a:moveTo>
                        <a:pt x="62" y="122"/>
                      </a:moveTo>
                      <a:cubicBezTo>
                        <a:pt x="60" y="121"/>
                        <a:pt x="60" y="121"/>
                        <a:pt x="60" y="121"/>
                      </a:cubicBezTo>
                      <a:cubicBezTo>
                        <a:pt x="55" y="118"/>
                        <a:pt x="52" y="115"/>
                        <a:pt x="48" y="112"/>
                      </a:cubicBezTo>
                      <a:cubicBezTo>
                        <a:pt x="44" y="107"/>
                        <a:pt x="40" y="103"/>
                        <a:pt x="37" y="97"/>
                      </a:cubicBezTo>
                      <a:cubicBezTo>
                        <a:pt x="36" y="96"/>
                        <a:pt x="36" y="96"/>
                        <a:pt x="36" y="96"/>
                      </a:cubicBezTo>
                      <a:cubicBezTo>
                        <a:pt x="38" y="95"/>
                        <a:pt x="38" y="95"/>
                        <a:pt x="38" y="95"/>
                      </a:cubicBezTo>
                      <a:cubicBezTo>
                        <a:pt x="45" y="94"/>
                        <a:pt x="53" y="93"/>
                        <a:pt x="60" y="92"/>
                      </a:cubicBezTo>
                      <a:cubicBezTo>
                        <a:pt x="62" y="92"/>
                        <a:pt x="62" y="92"/>
                        <a:pt x="62" y="92"/>
                      </a:cubicBezTo>
                      <a:lnTo>
                        <a:pt x="62" y="122"/>
                      </a:lnTo>
                      <a:close/>
                      <a:moveTo>
                        <a:pt x="62" y="88"/>
                      </a:moveTo>
                      <a:cubicBezTo>
                        <a:pt x="60" y="88"/>
                        <a:pt x="60" y="88"/>
                        <a:pt x="60" y="88"/>
                      </a:cubicBezTo>
                      <a:cubicBezTo>
                        <a:pt x="52" y="88"/>
                        <a:pt x="44" y="89"/>
                        <a:pt x="36" y="91"/>
                      </a:cubicBezTo>
                      <a:cubicBezTo>
                        <a:pt x="34" y="92"/>
                        <a:pt x="34" y="92"/>
                        <a:pt x="34" y="92"/>
                      </a:cubicBezTo>
                      <a:cubicBezTo>
                        <a:pt x="34" y="90"/>
                        <a:pt x="34" y="90"/>
                        <a:pt x="34" y="90"/>
                      </a:cubicBezTo>
                      <a:cubicBezTo>
                        <a:pt x="31" y="83"/>
                        <a:pt x="29" y="76"/>
                        <a:pt x="29" y="68"/>
                      </a:cubicBezTo>
                      <a:cubicBezTo>
                        <a:pt x="29" y="66"/>
                        <a:pt x="29" y="66"/>
                        <a:pt x="29" y="66"/>
                      </a:cubicBezTo>
                      <a:cubicBezTo>
                        <a:pt x="62" y="66"/>
                        <a:pt x="62" y="66"/>
                        <a:pt x="62" y="66"/>
                      </a:cubicBezTo>
                      <a:lnTo>
                        <a:pt x="62" y="88"/>
                      </a:lnTo>
                      <a:close/>
                      <a:moveTo>
                        <a:pt x="62" y="62"/>
                      </a:moveTo>
                      <a:cubicBezTo>
                        <a:pt x="29" y="62"/>
                        <a:pt x="29" y="62"/>
                        <a:pt x="29" y="62"/>
                      </a:cubicBezTo>
                      <a:cubicBezTo>
                        <a:pt x="29" y="60"/>
                        <a:pt x="29" y="60"/>
                        <a:pt x="29" y="60"/>
                      </a:cubicBezTo>
                      <a:cubicBezTo>
                        <a:pt x="29" y="52"/>
                        <a:pt x="31" y="45"/>
                        <a:pt x="34" y="38"/>
                      </a:cubicBezTo>
                      <a:cubicBezTo>
                        <a:pt x="34" y="37"/>
                        <a:pt x="34" y="37"/>
                        <a:pt x="34" y="37"/>
                      </a:cubicBezTo>
                      <a:cubicBezTo>
                        <a:pt x="36" y="37"/>
                        <a:pt x="36" y="37"/>
                        <a:pt x="36" y="37"/>
                      </a:cubicBezTo>
                      <a:cubicBezTo>
                        <a:pt x="44" y="39"/>
                        <a:pt x="52" y="40"/>
                        <a:pt x="60" y="40"/>
                      </a:cubicBezTo>
                      <a:cubicBezTo>
                        <a:pt x="62" y="40"/>
                        <a:pt x="62" y="40"/>
                        <a:pt x="62" y="40"/>
                      </a:cubicBezTo>
                      <a:lnTo>
                        <a:pt x="62" y="62"/>
                      </a:lnTo>
                      <a:close/>
                      <a:moveTo>
                        <a:pt x="62" y="36"/>
                      </a:moveTo>
                      <a:cubicBezTo>
                        <a:pt x="60" y="36"/>
                        <a:pt x="60" y="36"/>
                        <a:pt x="60" y="36"/>
                      </a:cubicBezTo>
                      <a:cubicBezTo>
                        <a:pt x="53" y="35"/>
                        <a:pt x="45" y="34"/>
                        <a:pt x="38" y="33"/>
                      </a:cubicBezTo>
                      <a:cubicBezTo>
                        <a:pt x="36" y="32"/>
                        <a:pt x="36" y="32"/>
                        <a:pt x="36" y="32"/>
                      </a:cubicBezTo>
                      <a:cubicBezTo>
                        <a:pt x="37" y="31"/>
                        <a:pt x="37" y="31"/>
                        <a:pt x="37" y="31"/>
                      </a:cubicBezTo>
                      <a:cubicBezTo>
                        <a:pt x="40" y="25"/>
                        <a:pt x="44" y="21"/>
                        <a:pt x="48" y="17"/>
                      </a:cubicBezTo>
                      <a:cubicBezTo>
                        <a:pt x="52" y="13"/>
                        <a:pt x="55" y="10"/>
                        <a:pt x="60" y="7"/>
                      </a:cubicBezTo>
                      <a:cubicBezTo>
                        <a:pt x="62" y="6"/>
                        <a:pt x="62" y="6"/>
                        <a:pt x="62" y="6"/>
                      </a:cubicBezTo>
                      <a:lnTo>
                        <a:pt x="62" y="36"/>
                      </a:lnTo>
                      <a:close/>
                      <a:moveTo>
                        <a:pt x="111" y="30"/>
                      </a:moveTo>
                      <a:cubicBezTo>
                        <a:pt x="112" y="29"/>
                        <a:pt x="112" y="29"/>
                        <a:pt x="112" y="29"/>
                      </a:cubicBezTo>
                      <a:cubicBezTo>
                        <a:pt x="113" y="30"/>
                        <a:pt x="113" y="30"/>
                        <a:pt x="113" y="30"/>
                      </a:cubicBezTo>
                      <a:cubicBezTo>
                        <a:pt x="115" y="33"/>
                        <a:pt x="117" y="37"/>
                        <a:pt x="119" y="41"/>
                      </a:cubicBezTo>
                      <a:cubicBezTo>
                        <a:pt x="121" y="47"/>
                        <a:pt x="123" y="54"/>
                        <a:pt x="123" y="60"/>
                      </a:cubicBezTo>
                      <a:cubicBezTo>
                        <a:pt x="123" y="62"/>
                        <a:pt x="123" y="62"/>
                        <a:pt x="123" y="62"/>
                      </a:cubicBezTo>
                      <a:cubicBezTo>
                        <a:pt x="104" y="62"/>
                        <a:pt x="104" y="62"/>
                        <a:pt x="104" y="62"/>
                      </a:cubicBezTo>
                      <a:cubicBezTo>
                        <a:pt x="104" y="60"/>
                        <a:pt x="104" y="60"/>
                        <a:pt x="104" y="60"/>
                      </a:cubicBezTo>
                      <a:cubicBezTo>
                        <a:pt x="104" y="52"/>
                        <a:pt x="102" y="44"/>
                        <a:pt x="98" y="36"/>
                      </a:cubicBezTo>
                      <a:cubicBezTo>
                        <a:pt x="98" y="35"/>
                        <a:pt x="98" y="35"/>
                        <a:pt x="98" y="35"/>
                      </a:cubicBezTo>
                      <a:cubicBezTo>
                        <a:pt x="99" y="34"/>
                        <a:pt x="99" y="34"/>
                        <a:pt x="99" y="34"/>
                      </a:cubicBezTo>
                      <a:cubicBezTo>
                        <a:pt x="103" y="33"/>
                        <a:pt x="107" y="31"/>
                        <a:pt x="111" y="30"/>
                      </a:cubicBezTo>
                      <a:close/>
                      <a:moveTo>
                        <a:pt x="80" y="7"/>
                      </a:moveTo>
                      <a:cubicBezTo>
                        <a:pt x="82" y="7"/>
                        <a:pt x="85" y="8"/>
                        <a:pt x="87" y="9"/>
                      </a:cubicBezTo>
                      <a:cubicBezTo>
                        <a:pt x="94" y="12"/>
                        <a:pt x="101" y="17"/>
                        <a:pt x="106" y="22"/>
                      </a:cubicBezTo>
                      <a:cubicBezTo>
                        <a:pt x="107" y="23"/>
                        <a:pt x="107" y="23"/>
                        <a:pt x="108" y="24"/>
                      </a:cubicBezTo>
                      <a:cubicBezTo>
                        <a:pt x="109" y="25"/>
                        <a:pt x="109" y="25"/>
                        <a:pt x="109" y="25"/>
                      </a:cubicBezTo>
                      <a:cubicBezTo>
                        <a:pt x="107" y="26"/>
                        <a:pt x="107" y="26"/>
                        <a:pt x="107" y="26"/>
                      </a:cubicBezTo>
                      <a:cubicBezTo>
                        <a:pt x="104" y="28"/>
                        <a:pt x="101" y="29"/>
                        <a:pt x="97" y="30"/>
                      </a:cubicBezTo>
                      <a:cubicBezTo>
                        <a:pt x="96" y="31"/>
                        <a:pt x="96" y="31"/>
                        <a:pt x="96" y="31"/>
                      </a:cubicBezTo>
                      <a:cubicBezTo>
                        <a:pt x="95" y="30"/>
                        <a:pt x="95" y="30"/>
                        <a:pt x="95" y="30"/>
                      </a:cubicBezTo>
                      <a:cubicBezTo>
                        <a:pt x="91" y="22"/>
                        <a:pt x="85" y="15"/>
                        <a:pt x="79" y="9"/>
                      </a:cubicBezTo>
                      <a:cubicBezTo>
                        <a:pt x="74" y="5"/>
                        <a:pt x="74" y="5"/>
                        <a:pt x="74" y="5"/>
                      </a:cubicBezTo>
                      <a:lnTo>
                        <a:pt x="80" y="7"/>
                      </a:lnTo>
                      <a:close/>
                      <a:moveTo>
                        <a:pt x="66" y="6"/>
                      </a:moveTo>
                      <a:cubicBezTo>
                        <a:pt x="68" y="7"/>
                        <a:pt x="68" y="7"/>
                        <a:pt x="68" y="7"/>
                      </a:cubicBezTo>
                      <a:cubicBezTo>
                        <a:pt x="73" y="10"/>
                        <a:pt x="76" y="13"/>
                        <a:pt x="80" y="16"/>
                      </a:cubicBezTo>
                      <a:cubicBezTo>
                        <a:pt x="84" y="21"/>
                        <a:pt x="88" y="25"/>
                        <a:pt x="91" y="31"/>
                      </a:cubicBezTo>
                      <a:cubicBezTo>
                        <a:pt x="91" y="32"/>
                        <a:pt x="91" y="32"/>
                        <a:pt x="91" y="32"/>
                      </a:cubicBezTo>
                      <a:cubicBezTo>
                        <a:pt x="90" y="33"/>
                        <a:pt x="90" y="33"/>
                        <a:pt x="90" y="33"/>
                      </a:cubicBezTo>
                      <a:cubicBezTo>
                        <a:pt x="83" y="34"/>
                        <a:pt x="75" y="35"/>
                        <a:pt x="68" y="36"/>
                      </a:cubicBezTo>
                      <a:cubicBezTo>
                        <a:pt x="66" y="36"/>
                        <a:pt x="66" y="36"/>
                        <a:pt x="66" y="36"/>
                      </a:cubicBezTo>
                      <a:lnTo>
                        <a:pt x="66" y="6"/>
                      </a:lnTo>
                      <a:close/>
                      <a:moveTo>
                        <a:pt x="66" y="40"/>
                      </a:moveTo>
                      <a:cubicBezTo>
                        <a:pt x="68" y="40"/>
                        <a:pt x="68" y="40"/>
                        <a:pt x="68" y="40"/>
                      </a:cubicBezTo>
                      <a:cubicBezTo>
                        <a:pt x="76" y="40"/>
                        <a:pt x="84" y="39"/>
                        <a:pt x="92" y="37"/>
                      </a:cubicBezTo>
                      <a:cubicBezTo>
                        <a:pt x="94" y="36"/>
                        <a:pt x="94" y="36"/>
                        <a:pt x="94" y="36"/>
                      </a:cubicBezTo>
                      <a:cubicBezTo>
                        <a:pt x="94" y="38"/>
                        <a:pt x="94" y="38"/>
                        <a:pt x="94" y="38"/>
                      </a:cubicBezTo>
                      <a:cubicBezTo>
                        <a:pt x="97" y="45"/>
                        <a:pt x="99" y="52"/>
                        <a:pt x="99" y="60"/>
                      </a:cubicBezTo>
                      <a:cubicBezTo>
                        <a:pt x="99" y="62"/>
                        <a:pt x="99" y="62"/>
                        <a:pt x="99" y="62"/>
                      </a:cubicBezTo>
                      <a:cubicBezTo>
                        <a:pt x="66" y="62"/>
                        <a:pt x="66" y="62"/>
                        <a:pt x="66" y="62"/>
                      </a:cubicBezTo>
                      <a:lnTo>
                        <a:pt x="66" y="40"/>
                      </a:lnTo>
                      <a:close/>
                      <a:moveTo>
                        <a:pt x="66" y="66"/>
                      </a:moveTo>
                      <a:cubicBezTo>
                        <a:pt x="99" y="66"/>
                        <a:pt x="99" y="66"/>
                        <a:pt x="99" y="66"/>
                      </a:cubicBezTo>
                      <a:cubicBezTo>
                        <a:pt x="99" y="68"/>
                        <a:pt x="99" y="68"/>
                        <a:pt x="99" y="68"/>
                      </a:cubicBezTo>
                      <a:cubicBezTo>
                        <a:pt x="99" y="76"/>
                        <a:pt x="97" y="83"/>
                        <a:pt x="94" y="90"/>
                      </a:cubicBezTo>
                      <a:cubicBezTo>
                        <a:pt x="94" y="91"/>
                        <a:pt x="94" y="91"/>
                        <a:pt x="94" y="91"/>
                      </a:cubicBezTo>
                      <a:cubicBezTo>
                        <a:pt x="92" y="91"/>
                        <a:pt x="92" y="91"/>
                        <a:pt x="92" y="91"/>
                      </a:cubicBezTo>
                      <a:cubicBezTo>
                        <a:pt x="84" y="89"/>
                        <a:pt x="76" y="88"/>
                        <a:pt x="68" y="88"/>
                      </a:cubicBezTo>
                      <a:cubicBezTo>
                        <a:pt x="66" y="88"/>
                        <a:pt x="66" y="88"/>
                        <a:pt x="66" y="88"/>
                      </a:cubicBezTo>
                      <a:lnTo>
                        <a:pt x="66" y="66"/>
                      </a:lnTo>
                      <a:close/>
                      <a:moveTo>
                        <a:pt x="66" y="122"/>
                      </a:moveTo>
                      <a:cubicBezTo>
                        <a:pt x="66" y="92"/>
                        <a:pt x="66" y="92"/>
                        <a:pt x="66" y="92"/>
                      </a:cubicBezTo>
                      <a:cubicBezTo>
                        <a:pt x="68" y="92"/>
                        <a:pt x="68" y="92"/>
                        <a:pt x="68" y="92"/>
                      </a:cubicBezTo>
                      <a:cubicBezTo>
                        <a:pt x="75" y="93"/>
                        <a:pt x="83" y="94"/>
                        <a:pt x="90" y="95"/>
                      </a:cubicBezTo>
                      <a:cubicBezTo>
                        <a:pt x="91" y="96"/>
                        <a:pt x="91" y="96"/>
                        <a:pt x="91" y="96"/>
                      </a:cubicBezTo>
                      <a:cubicBezTo>
                        <a:pt x="91" y="97"/>
                        <a:pt x="91" y="97"/>
                        <a:pt x="91" y="97"/>
                      </a:cubicBezTo>
                      <a:cubicBezTo>
                        <a:pt x="88" y="103"/>
                        <a:pt x="84" y="107"/>
                        <a:pt x="80" y="112"/>
                      </a:cubicBezTo>
                      <a:cubicBezTo>
                        <a:pt x="76" y="115"/>
                        <a:pt x="73" y="118"/>
                        <a:pt x="68" y="121"/>
                      </a:cubicBezTo>
                      <a:lnTo>
                        <a:pt x="66" y="122"/>
                      </a:lnTo>
                      <a:close/>
                      <a:moveTo>
                        <a:pt x="108" y="104"/>
                      </a:moveTo>
                      <a:cubicBezTo>
                        <a:pt x="107" y="105"/>
                        <a:pt x="107" y="105"/>
                        <a:pt x="106" y="106"/>
                      </a:cubicBezTo>
                      <a:cubicBezTo>
                        <a:pt x="101" y="112"/>
                        <a:pt x="94" y="116"/>
                        <a:pt x="87" y="119"/>
                      </a:cubicBezTo>
                      <a:cubicBezTo>
                        <a:pt x="85" y="120"/>
                        <a:pt x="82" y="121"/>
                        <a:pt x="80" y="121"/>
                      </a:cubicBezTo>
                      <a:cubicBezTo>
                        <a:pt x="74" y="123"/>
                        <a:pt x="74" y="123"/>
                        <a:pt x="74" y="123"/>
                      </a:cubicBezTo>
                      <a:cubicBezTo>
                        <a:pt x="79" y="119"/>
                        <a:pt x="79" y="119"/>
                        <a:pt x="79" y="119"/>
                      </a:cubicBezTo>
                      <a:cubicBezTo>
                        <a:pt x="85" y="113"/>
                        <a:pt x="91" y="106"/>
                        <a:pt x="95" y="98"/>
                      </a:cubicBezTo>
                      <a:cubicBezTo>
                        <a:pt x="96" y="97"/>
                        <a:pt x="96" y="97"/>
                        <a:pt x="96" y="97"/>
                      </a:cubicBezTo>
                      <a:cubicBezTo>
                        <a:pt x="97" y="98"/>
                        <a:pt x="97" y="98"/>
                        <a:pt x="97" y="98"/>
                      </a:cubicBezTo>
                      <a:cubicBezTo>
                        <a:pt x="101" y="99"/>
                        <a:pt x="104" y="100"/>
                        <a:pt x="107" y="102"/>
                      </a:cubicBezTo>
                      <a:cubicBezTo>
                        <a:pt x="109" y="103"/>
                        <a:pt x="109" y="103"/>
                        <a:pt x="109" y="103"/>
                      </a:cubicBezTo>
                      <a:lnTo>
                        <a:pt x="108" y="104"/>
                      </a:lnTo>
                      <a:close/>
                      <a:moveTo>
                        <a:pt x="123" y="68"/>
                      </a:moveTo>
                      <a:cubicBezTo>
                        <a:pt x="123" y="74"/>
                        <a:pt x="121" y="81"/>
                        <a:pt x="119" y="87"/>
                      </a:cubicBezTo>
                      <a:cubicBezTo>
                        <a:pt x="117" y="91"/>
                        <a:pt x="115" y="95"/>
                        <a:pt x="113" y="98"/>
                      </a:cubicBezTo>
                      <a:cubicBezTo>
                        <a:pt x="112" y="99"/>
                        <a:pt x="112" y="99"/>
                        <a:pt x="112" y="99"/>
                      </a:cubicBezTo>
                      <a:cubicBezTo>
                        <a:pt x="111" y="98"/>
                        <a:pt x="111" y="98"/>
                        <a:pt x="111" y="98"/>
                      </a:cubicBezTo>
                      <a:cubicBezTo>
                        <a:pt x="107" y="97"/>
                        <a:pt x="103" y="95"/>
                        <a:pt x="99" y="94"/>
                      </a:cubicBezTo>
                      <a:cubicBezTo>
                        <a:pt x="98" y="93"/>
                        <a:pt x="98" y="93"/>
                        <a:pt x="98" y="93"/>
                      </a:cubicBezTo>
                      <a:cubicBezTo>
                        <a:pt x="98" y="92"/>
                        <a:pt x="98" y="92"/>
                        <a:pt x="98" y="92"/>
                      </a:cubicBezTo>
                      <a:cubicBezTo>
                        <a:pt x="102" y="84"/>
                        <a:pt x="104" y="76"/>
                        <a:pt x="104" y="68"/>
                      </a:cubicBezTo>
                      <a:cubicBezTo>
                        <a:pt x="104" y="66"/>
                        <a:pt x="104" y="66"/>
                        <a:pt x="104" y="66"/>
                      </a:cubicBezTo>
                      <a:cubicBezTo>
                        <a:pt x="123" y="66"/>
                        <a:pt x="123" y="66"/>
                        <a:pt x="123" y="66"/>
                      </a:cubicBezTo>
                      <a:lnTo>
                        <a:pt x="123" y="68"/>
                      </a:lnTo>
                      <a:close/>
                    </a:path>
                  </a:pathLst>
                </a:custGeom>
                <a:solidFill>
                  <a:srgbClr val="FFFFFF"/>
                </a:solidFill>
                <a:ln w="9525">
                  <a:no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grpSp>
          <p:grpSp>
            <p:nvGrpSpPr>
              <p:cNvPr id="83" name="组合 82"/>
              <p:cNvGrpSpPr/>
              <p:nvPr/>
            </p:nvGrpSpPr>
            <p:grpSpPr>
              <a:xfrm>
                <a:off x="7888" y="7398"/>
                <a:ext cx="794" cy="794"/>
                <a:chOff x="4613213" y="5317762"/>
                <a:chExt cx="504000" cy="504000"/>
              </a:xfrm>
            </p:grpSpPr>
            <p:sp>
              <p:nvSpPr>
                <p:cNvPr id="84" name="椭圆 83"/>
                <p:cNvSpPr/>
                <p:nvPr/>
              </p:nvSpPr>
              <p:spPr>
                <a:xfrm>
                  <a:off x="4613213" y="5317762"/>
                  <a:ext cx="504000" cy="504000"/>
                </a:xfrm>
                <a:prstGeom prst="ellipse">
                  <a:avLst/>
                </a:prstGeom>
                <a:solidFill>
                  <a:schemeClr val="accent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grpSp>
              <p:nvGrpSpPr>
                <p:cNvPr id="85" name="组合 84"/>
                <p:cNvGrpSpPr>
                  <a:grpSpLocks noChangeAspect="1"/>
                </p:cNvGrpSpPr>
                <p:nvPr/>
              </p:nvGrpSpPr>
              <p:grpSpPr>
                <a:xfrm>
                  <a:off x="4775213" y="5422357"/>
                  <a:ext cx="180000" cy="294810"/>
                  <a:chOff x="8350250" y="5110163"/>
                  <a:chExt cx="293688" cy="481012"/>
                </a:xfrm>
                <a:solidFill>
                  <a:srgbClr val="FFFFFF"/>
                </a:solidFill>
              </p:grpSpPr>
              <p:sp>
                <p:nvSpPr>
                  <p:cNvPr id="86" name="Freeform 52"/>
                  <p:cNvSpPr/>
                  <p:nvPr/>
                </p:nvSpPr>
                <p:spPr bwMode="auto">
                  <a:xfrm>
                    <a:off x="8350250" y="5327650"/>
                    <a:ext cx="293688" cy="263525"/>
                  </a:xfrm>
                  <a:custGeom>
                    <a:avLst/>
                    <a:gdLst>
                      <a:gd name="T0" fmla="*/ 69 w 78"/>
                      <a:gd name="T1" fmla="*/ 65 h 70"/>
                      <a:gd name="T2" fmla="*/ 41 w 78"/>
                      <a:gd name="T3" fmla="*/ 65 h 70"/>
                      <a:gd name="T4" fmla="*/ 41 w 78"/>
                      <a:gd name="T5" fmla="*/ 43 h 70"/>
                      <a:gd name="T6" fmla="*/ 43 w 78"/>
                      <a:gd name="T7" fmla="*/ 42 h 70"/>
                      <a:gd name="T8" fmla="*/ 78 w 78"/>
                      <a:gd name="T9" fmla="*/ 3 h 70"/>
                      <a:gd name="T10" fmla="*/ 76 w 78"/>
                      <a:gd name="T11" fmla="*/ 0 h 70"/>
                      <a:gd name="T12" fmla="*/ 74 w 78"/>
                      <a:gd name="T13" fmla="*/ 3 h 70"/>
                      <a:gd name="T14" fmla="*/ 64 w 78"/>
                      <a:gd name="T15" fmla="*/ 27 h 70"/>
                      <a:gd name="T16" fmla="*/ 39 w 78"/>
                      <a:gd name="T17" fmla="*/ 38 h 70"/>
                      <a:gd name="T18" fmla="*/ 14 w 78"/>
                      <a:gd name="T19" fmla="*/ 27 h 70"/>
                      <a:gd name="T20" fmla="*/ 4 w 78"/>
                      <a:gd name="T21" fmla="*/ 4 h 70"/>
                      <a:gd name="T22" fmla="*/ 4 w 78"/>
                      <a:gd name="T23" fmla="*/ 3 h 70"/>
                      <a:gd name="T24" fmla="*/ 2 w 78"/>
                      <a:gd name="T25" fmla="*/ 0 h 70"/>
                      <a:gd name="T26" fmla="*/ 0 w 78"/>
                      <a:gd name="T27" fmla="*/ 2 h 70"/>
                      <a:gd name="T28" fmla="*/ 0 w 78"/>
                      <a:gd name="T29" fmla="*/ 4 h 70"/>
                      <a:gd name="T30" fmla="*/ 35 w 78"/>
                      <a:gd name="T31" fmla="*/ 42 h 70"/>
                      <a:gd name="T32" fmla="*/ 37 w 78"/>
                      <a:gd name="T33" fmla="*/ 43 h 70"/>
                      <a:gd name="T34" fmla="*/ 37 w 78"/>
                      <a:gd name="T35" fmla="*/ 65 h 70"/>
                      <a:gd name="T36" fmla="*/ 9 w 78"/>
                      <a:gd name="T37" fmla="*/ 65 h 70"/>
                      <a:gd name="T38" fmla="*/ 7 w 78"/>
                      <a:gd name="T39" fmla="*/ 68 h 70"/>
                      <a:gd name="T40" fmla="*/ 9 w 78"/>
                      <a:gd name="T41" fmla="*/ 70 h 70"/>
                      <a:gd name="T42" fmla="*/ 69 w 78"/>
                      <a:gd name="T43" fmla="*/ 70 h 70"/>
                      <a:gd name="T44" fmla="*/ 71 w 78"/>
                      <a:gd name="T45" fmla="*/ 68 h 70"/>
                      <a:gd name="T46" fmla="*/ 69 w 78"/>
                      <a:gd name="T47" fmla="*/ 6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8" h="70">
                        <a:moveTo>
                          <a:pt x="69" y="65"/>
                        </a:moveTo>
                        <a:cubicBezTo>
                          <a:pt x="41" y="65"/>
                          <a:pt x="41" y="65"/>
                          <a:pt x="41" y="65"/>
                        </a:cubicBezTo>
                        <a:cubicBezTo>
                          <a:pt x="41" y="43"/>
                          <a:pt x="41" y="43"/>
                          <a:pt x="41" y="43"/>
                        </a:cubicBezTo>
                        <a:cubicBezTo>
                          <a:pt x="43" y="42"/>
                          <a:pt x="43" y="42"/>
                          <a:pt x="43" y="42"/>
                        </a:cubicBezTo>
                        <a:cubicBezTo>
                          <a:pt x="63" y="40"/>
                          <a:pt x="78" y="23"/>
                          <a:pt x="78" y="3"/>
                        </a:cubicBezTo>
                        <a:cubicBezTo>
                          <a:pt x="78" y="2"/>
                          <a:pt x="77" y="0"/>
                          <a:pt x="76" y="0"/>
                        </a:cubicBezTo>
                        <a:cubicBezTo>
                          <a:pt x="75" y="0"/>
                          <a:pt x="74" y="2"/>
                          <a:pt x="74" y="3"/>
                        </a:cubicBezTo>
                        <a:cubicBezTo>
                          <a:pt x="74" y="12"/>
                          <a:pt x="70" y="21"/>
                          <a:pt x="64" y="27"/>
                        </a:cubicBezTo>
                        <a:cubicBezTo>
                          <a:pt x="57" y="34"/>
                          <a:pt x="48" y="38"/>
                          <a:pt x="39" y="38"/>
                        </a:cubicBezTo>
                        <a:cubicBezTo>
                          <a:pt x="30" y="38"/>
                          <a:pt x="21" y="34"/>
                          <a:pt x="14" y="27"/>
                        </a:cubicBezTo>
                        <a:cubicBezTo>
                          <a:pt x="8" y="21"/>
                          <a:pt x="5" y="13"/>
                          <a:pt x="4" y="4"/>
                        </a:cubicBezTo>
                        <a:cubicBezTo>
                          <a:pt x="4" y="3"/>
                          <a:pt x="4" y="3"/>
                          <a:pt x="4" y="3"/>
                        </a:cubicBezTo>
                        <a:cubicBezTo>
                          <a:pt x="4" y="1"/>
                          <a:pt x="3" y="0"/>
                          <a:pt x="2" y="0"/>
                        </a:cubicBezTo>
                        <a:cubicBezTo>
                          <a:pt x="1" y="0"/>
                          <a:pt x="0" y="1"/>
                          <a:pt x="0" y="2"/>
                        </a:cubicBezTo>
                        <a:cubicBezTo>
                          <a:pt x="0" y="4"/>
                          <a:pt x="0" y="4"/>
                          <a:pt x="0" y="4"/>
                        </a:cubicBezTo>
                        <a:cubicBezTo>
                          <a:pt x="0" y="24"/>
                          <a:pt x="15" y="40"/>
                          <a:pt x="35" y="42"/>
                        </a:cubicBezTo>
                        <a:cubicBezTo>
                          <a:pt x="37" y="43"/>
                          <a:pt x="37" y="43"/>
                          <a:pt x="37" y="43"/>
                        </a:cubicBezTo>
                        <a:cubicBezTo>
                          <a:pt x="37" y="65"/>
                          <a:pt x="37" y="65"/>
                          <a:pt x="37" y="65"/>
                        </a:cubicBezTo>
                        <a:cubicBezTo>
                          <a:pt x="9" y="65"/>
                          <a:pt x="9" y="65"/>
                          <a:pt x="9" y="65"/>
                        </a:cubicBezTo>
                        <a:cubicBezTo>
                          <a:pt x="8" y="65"/>
                          <a:pt x="7" y="66"/>
                          <a:pt x="7" y="68"/>
                        </a:cubicBezTo>
                        <a:cubicBezTo>
                          <a:pt x="7" y="69"/>
                          <a:pt x="8" y="70"/>
                          <a:pt x="9" y="70"/>
                        </a:cubicBezTo>
                        <a:cubicBezTo>
                          <a:pt x="69" y="70"/>
                          <a:pt x="69" y="70"/>
                          <a:pt x="69" y="70"/>
                        </a:cubicBezTo>
                        <a:cubicBezTo>
                          <a:pt x="70" y="70"/>
                          <a:pt x="71" y="69"/>
                          <a:pt x="71" y="68"/>
                        </a:cubicBezTo>
                        <a:cubicBezTo>
                          <a:pt x="71" y="66"/>
                          <a:pt x="70" y="65"/>
                          <a:pt x="69" y="65"/>
                        </a:cubicBezTo>
                        <a:close/>
                      </a:path>
                    </a:pathLst>
                  </a:custGeom>
                  <a:grpFill/>
                  <a:ln w="9525">
                    <a:no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87" name="Freeform 53"/>
                  <p:cNvSpPr>
                    <a:spLocks noEditPoints="1"/>
                  </p:cNvSpPr>
                  <p:nvPr/>
                </p:nvSpPr>
                <p:spPr bwMode="auto">
                  <a:xfrm>
                    <a:off x="8402638" y="5110163"/>
                    <a:ext cx="187325" cy="319088"/>
                  </a:xfrm>
                  <a:custGeom>
                    <a:avLst/>
                    <a:gdLst>
                      <a:gd name="T0" fmla="*/ 25 w 50"/>
                      <a:gd name="T1" fmla="*/ 85 h 85"/>
                      <a:gd name="T2" fmla="*/ 50 w 50"/>
                      <a:gd name="T3" fmla="*/ 61 h 85"/>
                      <a:gd name="T4" fmla="*/ 50 w 50"/>
                      <a:gd name="T5" fmla="*/ 25 h 85"/>
                      <a:gd name="T6" fmla="*/ 25 w 50"/>
                      <a:gd name="T7" fmla="*/ 0 h 85"/>
                      <a:gd name="T8" fmla="*/ 0 w 50"/>
                      <a:gd name="T9" fmla="*/ 25 h 85"/>
                      <a:gd name="T10" fmla="*/ 0 w 50"/>
                      <a:gd name="T11" fmla="*/ 61 h 85"/>
                      <a:gd name="T12" fmla="*/ 25 w 50"/>
                      <a:gd name="T13" fmla="*/ 85 h 85"/>
                      <a:gd name="T14" fmla="*/ 7 w 50"/>
                      <a:gd name="T15" fmla="*/ 16 h 85"/>
                      <a:gd name="T16" fmla="*/ 11 w 50"/>
                      <a:gd name="T17" fmla="*/ 10 h 85"/>
                      <a:gd name="T18" fmla="*/ 25 w 50"/>
                      <a:gd name="T19" fmla="*/ 5 h 85"/>
                      <a:gd name="T20" fmla="*/ 39 w 50"/>
                      <a:gd name="T21" fmla="*/ 10 h 85"/>
                      <a:gd name="T22" fmla="*/ 43 w 50"/>
                      <a:gd name="T23" fmla="*/ 16 h 85"/>
                      <a:gd name="T24" fmla="*/ 44 w 50"/>
                      <a:gd name="T25" fmla="*/ 18 h 85"/>
                      <a:gd name="T26" fmla="*/ 6 w 50"/>
                      <a:gd name="T27" fmla="*/ 18 h 85"/>
                      <a:gd name="T28" fmla="*/ 7 w 50"/>
                      <a:gd name="T29" fmla="*/ 16 h 85"/>
                      <a:gd name="T30" fmla="*/ 5 w 50"/>
                      <a:gd name="T31" fmla="*/ 23 h 85"/>
                      <a:gd name="T32" fmla="*/ 45 w 50"/>
                      <a:gd name="T33" fmla="*/ 23 h 85"/>
                      <a:gd name="T34" fmla="*/ 45 w 50"/>
                      <a:gd name="T35" fmla="*/ 25 h 85"/>
                      <a:gd name="T36" fmla="*/ 45 w 50"/>
                      <a:gd name="T37" fmla="*/ 33 h 85"/>
                      <a:gd name="T38" fmla="*/ 5 w 50"/>
                      <a:gd name="T39" fmla="*/ 33 h 85"/>
                      <a:gd name="T40" fmla="*/ 5 w 50"/>
                      <a:gd name="T41" fmla="*/ 23 h 85"/>
                      <a:gd name="T42" fmla="*/ 5 w 50"/>
                      <a:gd name="T43" fmla="*/ 37 h 85"/>
                      <a:gd name="T44" fmla="*/ 45 w 50"/>
                      <a:gd name="T45" fmla="*/ 37 h 85"/>
                      <a:gd name="T46" fmla="*/ 45 w 50"/>
                      <a:gd name="T47" fmla="*/ 48 h 85"/>
                      <a:gd name="T48" fmla="*/ 5 w 50"/>
                      <a:gd name="T49" fmla="*/ 48 h 85"/>
                      <a:gd name="T50" fmla="*/ 5 w 50"/>
                      <a:gd name="T51" fmla="*/ 37 h 85"/>
                      <a:gd name="T52" fmla="*/ 5 w 50"/>
                      <a:gd name="T53" fmla="*/ 61 h 85"/>
                      <a:gd name="T54" fmla="*/ 5 w 50"/>
                      <a:gd name="T55" fmla="*/ 52 h 85"/>
                      <a:gd name="T56" fmla="*/ 45 w 50"/>
                      <a:gd name="T57" fmla="*/ 52 h 85"/>
                      <a:gd name="T58" fmla="*/ 45 w 50"/>
                      <a:gd name="T59" fmla="*/ 63 h 85"/>
                      <a:gd name="T60" fmla="*/ 5 w 50"/>
                      <a:gd name="T61" fmla="*/ 63 h 85"/>
                      <a:gd name="T62" fmla="*/ 5 w 50"/>
                      <a:gd name="T63" fmla="*/ 61 h 85"/>
                      <a:gd name="T64" fmla="*/ 6 w 50"/>
                      <a:gd name="T65" fmla="*/ 67 h 85"/>
                      <a:gd name="T66" fmla="*/ 44 w 50"/>
                      <a:gd name="T67" fmla="*/ 67 h 85"/>
                      <a:gd name="T68" fmla="*/ 43 w 50"/>
                      <a:gd name="T69" fmla="*/ 69 h 85"/>
                      <a:gd name="T70" fmla="*/ 39 w 50"/>
                      <a:gd name="T71" fmla="*/ 75 h 85"/>
                      <a:gd name="T72" fmla="*/ 25 w 50"/>
                      <a:gd name="T73" fmla="*/ 81 h 85"/>
                      <a:gd name="T74" fmla="*/ 11 w 50"/>
                      <a:gd name="T75" fmla="*/ 75 h 85"/>
                      <a:gd name="T76" fmla="*/ 7 w 50"/>
                      <a:gd name="T77" fmla="*/ 69 h 85"/>
                      <a:gd name="T78" fmla="*/ 6 w 50"/>
                      <a:gd name="T79" fmla="*/ 67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0" h="85">
                        <a:moveTo>
                          <a:pt x="25" y="85"/>
                        </a:moveTo>
                        <a:cubicBezTo>
                          <a:pt x="39" y="85"/>
                          <a:pt x="50" y="74"/>
                          <a:pt x="50" y="61"/>
                        </a:cubicBezTo>
                        <a:cubicBezTo>
                          <a:pt x="50" y="25"/>
                          <a:pt x="50" y="25"/>
                          <a:pt x="50" y="25"/>
                        </a:cubicBezTo>
                        <a:cubicBezTo>
                          <a:pt x="50" y="11"/>
                          <a:pt x="39" y="0"/>
                          <a:pt x="25" y="0"/>
                        </a:cubicBezTo>
                        <a:cubicBezTo>
                          <a:pt x="11" y="0"/>
                          <a:pt x="0" y="11"/>
                          <a:pt x="0" y="25"/>
                        </a:cubicBezTo>
                        <a:cubicBezTo>
                          <a:pt x="0" y="61"/>
                          <a:pt x="0" y="61"/>
                          <a:pt x="0" y="61"/>
                        </a:cubicBezTo>
                        <a:cubicBezTo>
                          <a:pt x="0" y="74"/>
                          <a:pt x="11" y="85"/>
                          <a:pt x="25" y="85"/>
                        </a:cubicBezTo>
                        <a:close/>
                        <a:moveTo>
                          <a:pt x="7" y="16"/>
                        </a:moveTo>
                        <a:cubicBezTo>
                          <a:pt x="8" y="14"/>
                          <a:pt x="9" y="12"/>
                          <a:pt x="11" y="10"/>
                        </a:cubicBezTo>
                        <a:cubicBezTo>
                          <a:pt x="15" y="7"/>
                          <a:pt x="20" y="5"/>
                          <a:pt x="25" y="5"/>
                        </a:cubicBezTo>
                        <a:cubicBezTo>
                          <a:pt x="30" y="5"/>
                          <a:pt x="35" y="7"/>
                          <a:pt x="39" y="10"/>
                        </a:cubicBezTo>
                        <a:cubicBezTo>
                          <a:pt x="41" y="12"/>
                          <a:pt x="42" y="14"/>
                          <a:pt x="43" y="16"/>
                        </a:cubicBezTo>
                        <a:cubicBezTo>
                          <a:pt x="44" y="18"/>
                          <a:pt x="44" y="18"/>
                          <a:pt x="44" y="18"/>
                        </a:cubicBezTo>
                        <a:cubicBezTo>
                          <a:pt x="6" y="18"/>
                          <a:pt x="6" y="18"/>
                          <a:pt x="6" y="18"/>
                        </a:cubicBezTo>
                        <a:lnTo>
                          <a:pt x="7" y="16"/>
                        </a:lnTo>
                        <a:close/>
                        <a:moveTo>
                          <a:pt x="5" y="23"/>
                        </a:moveTo>
                        <a:cubicBezTo>
                          <a:pt x="45" y="23"/>
                          <a:pt x="45" y="23"/>
                          <a:pt x="45" y="23"/>
                        </a:cubicBezTo>
                        <a:cubicBezTo>
                          <a:pt x="45" y="25"/>
                          <a:pt x="45" y="25"/>
                          <a:pt x="45" y="25"/>
                        </a:cubicBezTo>
                        <a:cubicBezTo>
                          <a:pt x="45" y="33"/>
                          <a:pt x="45" y="33"/>
                          <a:pt x="45" y="33"/>
                        </a:cubicBezTo>
                        <a:cubicBezTo>
                          <a:pt x="5" y="33"/>
                          <a:pt x="5" y="33"/>
                          <a:pt x="5" y="33"/>
                        </a:cubicBezTo>
                        <a:lnTo>
                          <a:pt x="5" y="23"/>
                        </a:lnTo>
                        <a:close/>
                        <a:moveTo>
                          <a:pt x="5" y="37"/>
                        </a:moveTo>
                        <a:cubicBezTo>
                          <a:pt x="45" y="37"/>
                          <a:pt x="45" y="37"/>
                          <a:pt x="45" y="37"/>
                        </a:cubicBezTo>
                        <a:cubicBezTo>
                          <a:pt x="45" y="48"/>
                          <a:pt x="45" y="48"/>
                          <a:pt x="45" y="48"/>
                        </a:cubicBezTo>
                        <a:cubicBezTo>
                          <a:pt x="5" y="48"/>
                          <a:pt x="5" y="48"/>
                          <a:pt x="5" y="48"/>
                        </a:cubicBezTo>
                        <a:lnTo>
                          <a:pt x="5" y="37"/>
                        </a:lnTo>
                        <a:close/>
                        <a:moveTo>
                          <a:pt x="5" y="61"/>
                        </a:moveTo>
                        <a:cubicBezTo>
                          <a:pt x="5" y="52"/>
                          <a:pt x="5" y="52"/>
                          <a:pt x="5" y="52"/>
                        </a:cubicBezTo>
                        <a:cubicBezTo>
                          <a:pt x="45" y="52"/>
                          <a:pt x="45" y="52"/>
                          <a:pt x="45" y="52"/>
                        </a:cubicBezTo>
                        <a:cubicBezTo>
                          <a:pt x="45" y="63"/>
                          <a:pt x="45" y="63"/>
                          <a:pt x="45" y="63"/>
                        </a:cubicBezTo>
                        <a:cubicBezTo>
                          <a:pt x="5" y="63"/>
                          <a:pt x="5" y="63"/>
                          <a:pt x="5" y="63"/>
                        </a:cubicBezTo>
                        <a:lnTo>
                          <a:pt x="5" y="61"/>
                        </a:lnTo>
                        <a:close/>
                        <a:moveTo>
                          <a:pt x="6" y="67"/>
                        </a:moveTo>
                        <a:cubicBezTo>
                          <a:pt x="44" y="67"/>
                          <a:pt x="44" y="67"/>
                          <a:pt x="44" y="67"/>
                        </a:cubicBezTo>
                        <a:cubicBezTo>
                          <a:pt x="43" y="69"/>
                          <a:pt x="43" y="69"/>
                          <a:pt x="43" y="69"/>
                        </a:cubicBezTo>
                        <a:cubicBezTo>
                          <a:pt x="42" y="71"/>
                          <a:pt x="41" y="73"/>
                          <a:pt x="39" y="75"/>
                        </a:cubicBezTo>
                        <a:cubicBezTo>
                          <a:pt x="35" y="79"/>
                          <a:pt x="30" y="81"/>
                          <a:pt x="25" y="81"/>
                        </a:cubicBezTo>
                        <a:cubicBezTo>
                          <a:pt x="20" y="81"/>
                          <a:pt x="15" y="79"/>
                          <a:pt x="11" y="75"/>
                        </a:cubicBezTo>
                        <a:cubicBezTo>
                          <a:pt x="9" y="73"/>
                          <a:pt x="8" y="71"/>
                          <a:pt x="7" y="69"/>
                        </a:cubicBezTo>
                        <a:lnTo>
                          <a:pt x="6" y="67"/>
                        </a:lnTo>
                        <a:close/>
                      </a:path>
                    </a:pathLst>
                  </a:custGeom>
                  <a:grpFill/>
                  <a:ln w="9525">
                    <a:no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grpSp>
          </p:grpSp>
        </p:grpSp>
        <p:grpSp>
          <p:nvGrpSpPr>
            <p:cNvPr id="7" name="组合 6"/>
            <p:cNvGrpSpPr/>
            <p:nvPr/>
          </p:nvGrpSpPr>
          <p:grpSpPr>
            <a:xfrm>
              <a:off x="7900" y="2908"/>
              <a:ext cx="3437" cy="805"/>
              <a:chOff x="7888" y="2076"/>
              <a:chExt cx="3437" cy="805"/>
            </a:xfrm>
          </p:grpSpPr>
          <p:cxnSp>
            <p:nvCxnSpPr>
              <p:cNvPr id="38" name="直接连接符 37"/>
              <p:cNvCxnSpPr/>
              <p:nvPr/>
            </p:nvCxnSpPr>
            <p:spPr>
              <a:xfrm>
                <a:off x="8000" y="2448"/>
                <a:ext cx="3200" cy="0"/>
              </a:xfrm>
              <a:prstGeom prst="line">
                <a:avLst/>
              </a:prstGeom>
              <a:noFill/>
              <a:ln w="6350" cap="flat" cmpd="sng" algn="ctr">
                <a:solidFill>
                  <a:schemeClr val="accent1"/>
                </a:solidFill>
                <a:prstDash val="solid"/>
                <a:miter lim="800000"/>
              </a:ln>
              <a:effectLst/>
            </p:spPr>
          </p:cxnSp>
          <p:grpSp>
            <p:nvGrpSpPr>
              <p:cNvPr id="80" name="组合 79"/>
              <p:cNvGrpSpPr/>
              <p:nvPr/>
            </p:nvGrpSpPr>
            <p:grpSpPr>
              <a:xfrm>
                <a:off x="10531" y="2087"/>
                <a:ext cx="794" cy="794"/>
                <a:chOff x="7982080" y="3120819"/>
                <a:chExt cx="504000" cy="504000"/>
              </a:xfrm>
            </p:grpSpPr>
            <p:sp>
              <p:nvSpPr>
                <p:cNvPr id="81" name="椭圆 80"/>
                <p:cNvSpPr/>
                <p:nvPr/>
              </p:nvSpPr>
              <p:spPr>
                <a:xfrm>
                  <a:off x="7982080" y="3120819"/>
                  <a:ext cx="504000" cy="504000"/>
                </a:xfrm>
                <a:prstGeom prst="ellipse">
                  <a:avLst/>
                </a:prstGeom>
                <a:solidFill>
                  <a:schemeClr val="accent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82" name="Freeform 73"/>
                <p:cNvSpPr>
                  <a:spLocks noChangeAspect="1" noEditPoints="1"/>
                </p:cNvSpPr>
                <p:nvPr/>
              </p:nvSpPr>
              <p:spPr bwMode="auto">
                <a:xfrm>
                  <a:off x="8072080" y="3190343"/>
                  <a:ext cx="324000" cy="364952"/>
                </a:xfrm>
                <a:custGeom>
                  <a:avLst/>
                  <a:gdLst>
                    <a:gd name="T0" fmla="*/ 114 w 114"/>
                    <a:gd name="T1" fmla="*/ 95 h 128"/>
                    <a:gd name="T2" fmla="*/ 114 w 114"/>
                    <a:gd name="T3" fmla="*/ 34 h 128"/>
                    <a:gd name="T4" fmla="*/ 112 w 114"/>
                    <a:gd name="T5" fmla="*/ 32 h 128"/>
                    <a:gd name="T6" fmla="*/ 58 w 114"/>
                    <a:gd name="T7" fmla="*/ 1 h 128"/>
                    <a:gd name="T8" fmla="*/ 57 w 114"/>
                    <a:gd name="T9" fmla="*/ 0 h 128"/>
                    <a:gd name="T10" fmla="*/ 56 w 114"/>
                    <a:gd name="T11" fmla="*/ 1 h 128"/>
                    <a:gd name="T12" fmla="*/ 1 w 114"/>
                    <a:gd name="T13" fmla="*/ 32 h 128"/>
                    <a:gd name="T14" fmla="*/ 0 w 114"/>
                    <a:gd name="T15" fmla="*/ 34 h 128"/>
                    <a:gd name="T16" fmla="*/ 0 w 114"/>
                    <a:gd name="T17" fmla="*/ 94 h 128"/>
                    <a:gd name="T18" fmla="*/ 0 w 114"/>
                    <a:gd name="T19" fmla="*/ 95 h 128"/>
                    <a:gd name="T20" fmla="*/ 1 w 114"/>
                    <a:gd name="T21" fmla="*/ 97 h 128"/>
                    <a:gd name="T22" fmla="*/ 56 w 114"/>
                    <a:gd name="T23" fmla="*/ 128 h 128"/>
                    <a:gd name="T24" fmla="*/ 58 w 114"/>
                    <a:gd name="T25" fmla="*/ 128 h 128"/>
                    <a:gd name="T26" fmla="*/ 112 w 114"/>
                    <a:gd name="T27" fmla="*/ 97 h 128"/>
                    <a:gd name="T28" fmla="*/ 114 w 114"/>
                    <a:gd name="T29" fmla="*/ 95 h 128"/>
                    <a:gd name="T30" fmla="*/ 55 w 114"/>
                    <a:gd name="T31" fmla="*/ 122 h 128"/>
                    <a:gd name="T32" fmla="*/ 5 w 114"/>
                    <a:gd name="T33" fmla="*/ 93 h 128"/>
                    <a:gd name="T34" fmla="*/ 5 w 114"/>
                    <a:gd name="T35" fmla="*/ 38 h 128"/>
                    <a:gd name="T36" fmla="*/ 55 w 114"/>
                    <a:gd name="T37" fmla="*/ 67 h 128"/>
                    <a:gd name="T38" fmla="*/ 55 w 114"/>
                    <a:gd name="T39" fmla="*/ 122 h 128"/>
                    <a:gd name="T40" fmla="*/ 57 w 114"/>
                    <a:gd name="T41" fmla="*/ 63 h 128"/>
                    <a:gd name="T42" fmla="*/ 7 w 114"/>
                    <a:gd name="T43" fmla="*/ 34 h 128"/>
                    <a:gd name="T44" fmla="*/ 57 w 114"/>
                    <a:gd name="T45" fmla="*/ 5 h 128"/>
                    <a:gd name="T46" fmla="*/ 107 w 114"/>
                    <a:gd name="T47" fmla="*/ 34 h 128"/>
                    <a:gd name="T48" fmla="*/ 57 w 114"/>
                    <a:gd name="T49" fmla="*/ 63 h 128"/>
                    <a:gd name="T50" fmla="*/ 109 w 114"/>
                    <a:gd name="T51" fmla="*/ 93 h 128"/>
                    <a:gd name="T52" fmla="*/ 59 w 114"/>
                    <a:gd name="T53" fmla="*/ 122 h 128"/>
                    <a:gd name="T54" fmla="*/ 59 w 114"/>
                    <a:gd name="T55" fmla="*/ 67 h 128"/>
                    <a:gd name="T56" fmla="*/ 109 w 114"/>
                    <a:gd name="T57" fmla="*/ 38 h 128"/>
                    <a:gd name="T58" fmla="*/ 109 w 114"/>
                    <a:gd name="T59" fmla="*/ 9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4" h="128">
                      <a:moveTo>
                        <a:pt x="114" y="95"/>
                      </a:moveTo>
                      <a:cubicBezTo>
                        <a:pt x="114" y="34"/>
                        <a:pt x="114" y="34"/>
                        <a:pt x="114" y="34"/>
                      </a:cubicBezTo>
                      <a:cubicBezTo>
                        <a:pt x="114" y="33"/>
                        <a:pt x="113" y="32"/>
                        <a:pt x="112" y="32"/>
                      </a:cubicBezTo>
                      <a:cubicBezTo>
                        <a:pt x="58" y="1"/>
                        <a:pt x="58" y="1"/>
                        <a:pt x="58" y="1"/>
                      </a:cubicBezTo>
                      <a:cubicBezTo>
                        <a:pt x="58" y="0"/>
                        <a:pt x="57" y="0"/>
                        <a:pt x="57" y="0"/>
                      </a:cubicBezTo>
                      <a:cubicBezTo>
                        <a:pt x="57" y="0"/>
                        <a:pt x="56" y="0"/>
                        <a:pt x="56" y="1"/>
                      </a:cubicBezTo>
                      <a:cubicBezTo>
                        <a:pt x="1" y="32"/>
                        <a:pt x="1" y="32"/>
                        <a:pt x="1" y="32"/>
                      </a:cubicBezTo>
                      <a:cubicBezTo>
                        <a:pt x="1" y="32"/>
                        <a:pt x="0" y="33"/>
                        <a:pt x="0" y="34"/>
                      </a:cubicBezTo>
                      <a:cubicBezTo>
                        <a:pt x="0" y="94"/>
                        <a:pt x="0" y="94"/>
                        <a:pt x="0" y="94"/>
                      </a:cubicBezTo>
                      <a:cubicBezTo>
                        <a:pt x="0" y="94"/>
                        <a:pt x="0" y="95"/>
                        <a:pt x="0" y="95"/>
                      </a:cubicBezTo>
                      <a:cubicBezTo>
                        <a:pt x="0" y="95"/>
                        <a:pt x="1" y="96"/>
                        <a:pt x="1" y="97"/>
                      </a:cubicBezTo>
                      <a:cubicBezTo>
                        <a:pt x="56" y="128"/>
                        <a:pt x="56" y="128"/>
                        <a:pt x="56" y="128"/>
                      </a:cubicBezTo>
                      <a:cubicBezTo>
                        <a:pt x="56" y="128"/>
                        <a:pt x="57" y="128"/>
                        <a:pt x="58" y="128"/>
                      </a:cubicBezTo>
                      <a:cubicBezTo>
                        <a:pt x="112" y="97"/>
                        <a:pt x="112" y="97"/>
                        <a:pt x="112" y="97"/>
                      </a:cubicBezTo>
                      <a:cubicBezTo>
                        <a:pt x="113" y="96"/>
                        <a:pt x="114" y="95"/>
                        <a:pt x="114" y="95"/>
                      </a:cubicBezTo>
                      <a:close/>
                      <a:moveTo>
                        <a:pt x="55" y="122"/>
                      </a:moveTo>
                      <a:cubicBezTo>
                        <a:pt x="5" y="93"/>
                        <a:pt x="5" y="93"/>
                        <a:pt x="5" y="93"/>
                      </a:cubicBezTo>
                      <a:cubicBezTo>
                        <a:pt x="5" y="38"/>
                        <a:pt x="5" y="38"/>
                        <a:pt x="5" y="38"/>
                      </a:cubicBezTo>
                      <a:cubicBezTo>
                        <a:pt x="55" y="67"/>
                        <a:pt x="55" y="67"/>
                        <a:pt x="55" y="67"/>
                      </a:cubicBezTo>
                      <a:lnTo>
                        <a:pt x="55" y="122"/>
                      </a:lnTo>
                      <a:close/>
                      <a:moveTo>
                        <a:pt x="57" y="63"/>
                      </a:moveTo>
                      <a:cubicBezTo>
                        <a:pt x="7" y="34"/>
                        <a:pt x="7" y="34"/>
                        <a:pt x="7" y="34"/>
                      </a:cubicBezTo>
                      <a:cubicBezTo>
                        <a:pt x="57" y="5"/>
                        <a:pt x="57" y="5"/>
                        <a:pt x="57" y="5"/>
                      </a:cubicBezTo>
                      <a:cubicBezTo>
                        <a:pt x="107" y="34"/>
                        <a:pt x="107" y="34"/>
                        <a:pt x="107" y="34"/>
                      </a:cubicBezTo>
                      <a:lnTo>
                        <a:pt x="57" y="63"/>
                      </a:lnTo>
                      <a:close/>
                      <a:moveTo>
                        <a:pt x="109" y="93"/>
                      </a:moveTo>
                      <a:cubicBezTo>
                        <a:pt x="59" y="122"/>
                        <a:pt x="59" y="122"/>
                        <a:pt x="59" y="122"/>
                      </a:cubicBezTo>
                      <a:cubicBezTo>
                        <a:pt x="59" y="67"/>
                        <a:pt x="59" y="67"/>
                        <a:pt x="59" y="67"/>
                      </a:cubicBezTo>
                      <a:cubicBezTo>
                        <a:pt x="109" y="38"/>
                        <a:pt x="109" y="38"/>
                        <a:pt x="109" y="38"/>
                      </a:cubicBezTo>
                      <a:lnTo>
                        <a:pt x="109" y="93"/>
                      </a:lnTo>
                      <a:close/>
                    </a:path>
                  </a:pathLst>
                </a:custGeom>
                <a:solidFill>
                  <a:srgbClr val="FFFFFF"/>
                </a:solidFill>
                <a:ln w="9525">
                  <a:no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grpSp>
          <p:grpSp>
            <p:nvGrpSpPr>
              <p:cNvPr id="88" name="组合 87"/>
              <p:cNvGrpSpPr/>
              <p:nvPr/>
            </p:nvGrpSpPr>
            <p:grpSpPr>
              <a:xfrm>
                <a:off x="7888" y="2076"/>
                <a:ext cx="794" cy="794"/>
                <a:chOff x="4613213" y="3130275"/>
                <a:chExt cx="504000" cy="504000"/>
              </a:xfrm>
            </p:grpSpPr>
            <p:sp>
              <p:nvSpPr>
                <p:cNvPr id="89" name="椭圆 88"/>
                <p:cNvSpPr/>
                <p:nvPr/>
              </p:nvSpPr>
              <p:spPr>
                <a:xfrm>
                  <a:off x="4613213" y="3130275"/>
                  <a:ext cx="504000" cy="504000"/>
                </a:xfrm>
                <a:prstGeom prst="ellipse">
                  <a:avLst/>
                </a:prstGeom>
                <a:solidFill>
                  <a:schemeClr val="accent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90" name="Freeform 105"/>
                <p:cNvSpPr>
                  <a:spLocks noChangeAspect="1" noEditPoints="1"/>
                </p:cNvSpPr>
                <p:nvPr/>
              </p:nvSpPr>
              <p:spPr bwMode="auto">
                <a:xfrm>
                  <a:off x="4703213" y="3237919"/>
                  <a:ext cx="324000" cy="288713"/>
                </a:xfrm>
                <a:custGeom>
                  <a:avLst/>
                  <a:gdLst>
                    <a:gd name="T0" fmla="*/ 101 w 128"/>
                    <a:gd name="T1" fmla="*/ 41 h 114"/>
                    <a:gd name="T2" fmla="*/ 125 w 128"/>
                    <a:gd name="T3" fmla="*/ 17 h 114"/>
                    <a:gd name="T4" fmla="*/ 128 w 128"/>
                    <a:gd name="T5" fmla="*/ 10 h 114"/>
                    <a:gd name="T6" fmla="*/ 125 w 128"/>
                    <a:gd name="T7" fmla="*/ 3 h 114"/>
                    <a:gd name="T8" fmla="*/ 111 w 128"/>
                    <a:gd name="T9" fmla="*/ 3 h 114"/>
                    <a:gd name="T10" fmla="*/ 87 w 128"/>
                    <a:gd name="T11" fmla="*/ 27 h 114"/>
                    <a:gd name="T12" fmla="*/ 6 w 128"/>
                    <a:gd name="T13" fmla="*/ 27 h 114"/>
                    <a:gd name="T14" fmla="*/ 0 w 128"/>
                    <a:gd name="T15" fmla="*/ 33 h 114"/>
                    <a:gd name="T16" fmla="*/ 0 w 128"/>
                    <a:gd name="T17" fmla="*/ 108 h 114"/>
                    <a:gd name="T18" fmla="*/ 6 w 128"/>
                    <a:gd name="T19" fmla="*/ 114 h 114"/>
                    <a:gd name="T20" fmla="*/ 95 w 128"/>
                    <a:gd name="T21" fmla="*/ 114 h 114"/>
                    <a:gd name="T22" fmla="*/ 101 w 128"/>
                    <a:gd name="T23" fmla="*/ 108 h 114"/>
                    <a:gd name="T24" fmla="*/ 101 w 128"/>
                    <a:gd name="T25" fmla="*/ 41 h 114"/>
                    <a:gd name="T26" fmla="*/ 96 w 128"/>
                    <a:gd name="T27" fmla="*/ 109 h 114"/>
                    <a:gd name="T28" fmla="*/ 5 w 128"/>
                    <a:gd name="T29" fmla="*/ 109 h 114"/>
                    <a:gd name="T30" fmla="*/ 5 w 128"/>
                    <a:gd name="T31" fmla="*/ 32 h 114"/>
                    <a:gd name="T32" fmla="*/ 83 w 128"/>
                    <a:gd name="T33" fmla="*/ 32 h 114"/>
                    <a:gd name="T34" fmla="*/ 63 w 128"/>
                    <a:gd name="T35" fmla="*/ 52 h 114"/>
                    <a:gd name="T36" fmla="*/ 62 w 128"/>
                    <a:gd name="T37" fmla="*/ 54 h 114"/>
                    <a:gd name="T38" fmla="*/ 62 w 128"/>
                    <a:gd name="T39" fmla="*/ 64 h 114"/>
                    <a:gd name="T40" fmla="*/ 63 w 128"/>
                    <a:gd name="T41" fmla="*/ 66 h 114"/>
                    <a:gd name="T42" fmla="*/ 64 w 128"/>
                    <a:gd name="T43" fmla="*/ 66 h 114"/>
                    <a:gd name="T44" fmla="*/ 75 w 128"/>
                    <a:gd name="T45" fmla="*/ 66 h 114"/>
                    <a:gd name="T46" fmla="*/ 76 w 128"/>
                    <a:gd name="T47" fmla="*/ 66 h 114"/>
                    <a:gd name="T48" fmla="*/ 76 w 128"/>
                    <a:gd name="T49" fmla="*/ 66 h 114"/>
                    <a:gd name="T50" fmla="*/ 96 w 128"/>
                    <a:gd name="T51" fmla="*/ 46 h 114"/>
                    <a:gd name="T52" fmla="*/ 96 w 128"/>
                    <a:gd name="T53" fmla="*/ 109 h 114"/>
                    <a:gd name="T54" fmla="*/ 74 w 128"/>
                    <a:gd name="T55" fmla="*/ 62 h 114"/>
                    <a:gd name="T56" fmla="*/ 67 w 128"/>
                    <a:gd name="T57" fmla="*/ 62 h 114"/>
                    <a:gd name="T58" fmla="*/ 67 w 128"/>
                    <a:gd name="T59" fmla="*/ 55 h 114"/>
                    <a:gd name="T60" fmla="*/ 115 w 128"/>
                    <a:gd name="T61" fmla="*/ 6 h 114"/>
                    <a:gd name="T62" fmla="*/ 118 w 128"/>
                    <a:gd name="T63" fmla="*/ 5 h 114"/>
                    <a:gd name="T64" fmla="*/ 122 w 128"/>
                    <a:gd name="T65" fmla="*/ 6 h 114"/>
                    <a:gd name="T66" fmla="*/ 122 w 128"/>
                    <a:gd name="T67" fmla="*/ 14 h 114"/>
                    <a:gd name="T68" fmla="*/ 74 w 128"/>
                    <a:gd name="T69" fmla="*/ 62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8" h="114">
                      <a:moveTo>
                        <a:pt x="101" y="41"/>
                      </a:moveTo>
                      <a:cubicBezTo>
                        <a:pt x="125" y="17"/>
                        <a:pt x="125" y="17"/>
                        <a:pt x="125" y="17"/>
                      </a:cubicBezTo>
                      <a:cubicBezTo>
                        <a:pt x="127" y="15"/>
                        <a:pt x="128" y="13"/>
                        <a:pt x="128" y="10"/>
                      </a:cubicBezTo>
                      <a:cubicBezTo>
                        <a:pt x="128" y="8"/>
                        <a:pt x="127" y="5"/>
                        <a:pt x="125" y="3"/>
                      </a:cubicBezTo>
                      <a:cubicBezTo>
                        <a:pt x="121" y="0"/>
                        <a:pt x="115" y="0"/>
                        <a:pt x="111" y="3"/>
                      </a:cubicBezTo>
                      <a:cubicBezTo>
                        <a:pt x="87" y="27"/>
                        <a:pt x="87" y="27"/>
                        <a:pt x="87" y="27"/>
                      </a:cubicBezTo>
                      <a:cubicBezTo>
                        <a:pt x="6" y="27"/>
                        <a:pt x="6" y="27"/>
                        <a:pt x="6" y="27"/>
                      </a:cubicBezTo>
                      <a:cubicBezTo>
                        <a:pt x="3" y="27"/>
                        <a:pt x="0" y="30"/>
                        <a:pt x="0" y="33"/>
                      </a:cubicBezTo>
                      <a:cubicBezTo>
                        <a:pt x="0" y="108"/>
                        <a:pt x="0" y="108"/>
                        <a:pt x="0" y="108"/>
                      </a:cubicBezTo>
                      <a:cubicBezTo>
                        <a:pt x="0" y="111"/>
                        <a:pt x="3" y="114"/>
                        <a:pt x="6" y="114"/>
                      </a:cubicBezTo>
                      <a:cubicBezTo>
                        <a:pt x="95" y="114"/>
                        <a:pt x="95" y="114"/>
                        <a:pt x="95" y="114"/>
                      </a:cubicBezTo>
                      <a:cubicBezTo>
                        <a:pt x="98" y="114"/>
                        <a:pt x="101" y="111"/>
                        <a:pt x="101" y="108"/>
                      </a:cubicBezTo>
                      <a:lnTo>
                        <a:pt x="101" y="41"/>
                      </a:lnTo>
                      <a:close/>
                      <a:moveTo>
                        <a:pt x="96" y="109"/>
                      </a:moveTo>
                      <a:cubicBezTo>
                        <a:pt x="5" y="109"/>
                        <a:pt x="5" y="109"/>
                        <a:pt x="5" y="109"/>
                      </a:cubicBezTo>
                      <a:cubicBezTo>
                        <a:pt x="5" y="32"/>
                        <a:pt x="5" y="32"/>
                        <a:pt x="5" y="32"/>
                      </a:cubicBezTo>
                      <a:cubicBezTo>
                        <a:pt x="83" y="32"/>
                        <a:pt x="83" y="32"/>
                        <a:pt x="83" y="32"/>
                      </a:cubicBezTo>
                      <a:cubicBezTo>
                        <a:pt x="63" y="52"/>
                        <a:pt x="63" y="52"/>
                        <a:pt x="63" y="52"/>
                      </a:cubicBezTo>
                      <a:cubicBezTo>
                        <a:pt x="62" y="52"/>
                        <a:pt x="62" y="53"/>
                        <a:pt x="62" y="54"/>
                      </a:cubicBezTo>
                      <a:cubicBezTo>
                        <a:pt x="62" y="64"/>
                        <a:pt x="62" y="64"/>
                        <a:pt x="62" y="64"/>
                      </a:cubicBezTo>
                      <a:cubicBezTo>
                        <a:pt x="62" y="65"/>
                        <a:pt x="62" y="65"/>
                        <a:pt x="63" y="66"/>
                      </a:cubicBezTo>
                      <a:cubicBezTo>
                        <a:pt x="63" y="66"/>
                        <a:pt x="64" y="66"/>
                        <a:pt x="64" y="66"/>
                      </a:cubicBezTo>
                      <a:cubicBezTo>
                        <a:pt x="75" y="66"/>
                        <a:pt x="75" y="66"/>
                        <a:pt x="75" y="66"/>
                      </a:cubicBezTo>
                      <a:cubicBezTo>
                        <a:pt x="75" y="66"/>
                        <a:pt x="76" y="66"/>
                        <a:pt x="76" y="66"/>
                      </a:cubicBezTo>
                      <a:cubicBezTo>
                        <a:pt x="76" y="66"/>
                        <a:pt x="76" y="66"/>
                        <a:pt x="76" y="66"/>
                      </a:cubicBezTo>
                      <a:cubicBezTo>
                        <a:pt x="96" y="46"/>
                        <a:pt x="96" y="46"/>
                        <a:pt x="96" y="46"/>
                      </a:cubicBezTo>
                      <a:lnTo>
                        <a:pt x="96" y="109"/>
                      </a:lnTo>
                      <a:close/>
                      <a:moveTo>
                        <a:pt x="74" y="62"/>
                      </a:moveTo>
                      <a:cubicBezTo>
                        <a:pt x="67" y="62"/>
                        <a:pt x="67" y="62"/>
                        <a:pt x="67" y="62"/>
                      </a:cubicBezTo>
                      <a:cubicBezTo>
                        <a:pt x="67" y="55"/>
                        <a:pt x="67" y="55"/>
                        <a:pt x="67" y="55"/>
                      </a:cubicBezTo>
                      <a:cubicBezTo>
                        <a:pt x="115" y="6"/>
                        <a:pt x="115" y="6"/>
                        <a:pt x="115" y="6"/>
                      </a:cubicBezTo>
                      <a:cubicBezTo>
                        <a:pt x="116" y="5"/>
                        <a:pt x="118" y="5"/>
                        <a:pt x="118" y="5"/>
                      </a:cubicBezTo>
                      <a:cubicBezTo>
                        <a:pt x="119" y="5"/>
                        <a:pt x="121" y="5"/>
                        <a:pt x="122" y="6"/>
                      </a:cubicBezTo>
                      <a:cubicBezTo>
                        <a:pt x="124" y="8"/>
                        <a:pt x="124" y="12"/>
                        <a:pt x="122" y="14"/>
                      </a:cubicBezTo>
                      <a:lnTo>
                        <a:pt x="74" y="62"/>
                      </a:lnTo>
                      <a:close/>
                    </a:path>
                  </a:pathLst>
                </a:custGeom>
                <a:solidFill>
                  <a:srgbClr val="FFFFFF"/>
                </a:solidFill>
                <a:ln w="9525">
                  <a:no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grpSp>
        </p:grpSp>
        <p:grpSp>
          <p:nvGrpSpPr>
            <p:cNvPr id="10" name="组合 9"/>
            <p:cNvGrpSpPr/>
            <p:nvPr/>
          </p:nvGrpSpPr>
          <p:grpSpPr>
            <a:xfrm>
              <a:off x="7899" y="6970"/>
              <a:ext cx="3437" cy="805"/>
              <a:chOff x="7888" y="2076"/>
              <a:chExt cx="3437" cy="805"/>
            </a:xfrm>
          </p:grpSpPr>
          <p:cxnSp>
            <p:nvCxnSpPr>
              <p:cNvPr id="12" name="直接连接符 11"/>
              <p:cNvCxnSpPr/>
              <p:nvPr/>
            </p:nvCxnSpPr>
            <p:spPr>
              <a:xfrm>
                <a:off x="8000" y="2448"/>
                <a:ext cx="3200" cy="0"/>
              </a:xfrm>
              <a:prstGeom prst="line">
                <a:avLst/>
              </a:prstGeom>
              <a:noFill/>
              <a:ln w="6350" cap="flat" cmpd="sng" algn="ctr">
                <a:solidFill>
                  <a:schemeClr val="accent1"/>
                </a:solidFill>
                <a:prstDash val="solid"/>
                <a:miter lim="800000"/>
              </a:ln>
              <a:effectLst/>
            </p:spPr>
          </p:cxnSp>
          <p:grpSp>
            <p:nvGrpSpPr>
              <p:cNvPr id="13" name="组合 12"/>
              <p:cNvGrpSpPr/>
              <p:nvPr/>
            </p:nvGrpSpPr>
            <p:grpSpPr>
              <a:xfrm>
                <a:off x="10531" y="2087"/>
                <a:ext cx="794" cy="794"/>
                <a:chOff x="7982080" y="3120819"/>
                <a:chExt cx="504000" cy="504000"/>
              </a:xfrm>
            </p:grpSpPr>
            <p:sp>
              <p:nvSpPr>
                <p:cNvPr id="14" name="椭圆 13"/>
                <p:cNvSpPr/>
                <p:nvPr/>
              </p:nvSpPr>
              <p:spPr>
                <a:xfrm>
                  <a:off x="7982080" y="3120819"/>
                  <a:ext cx="504000" cy="504000"/>
                </a:xfrm>
                <a:prstGeom prst="ellipse">
                  <a:avLst/>
                </a:prstGeom>
                <a:solidFill>
                  <a:schemeClr val="accent1"/>
                </a:solidFill>
                <a:ln w="12700" cap="flat" cmpd="sng" algn="ctr">
                  <a:noFill/>
                  <a:prstDash val="solid"/>
                  <a:miter lim="800000"/>
                </a:ln>
                <a:effectLst/>
              </p:spPr>
              <p:txBody>
                <a:bodyPr rtlCol="0" anchor="ctr"/>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15" name="Freeform 73"/>
                <p:cNvSpPr>
                  <a:spLocks noChangeAspect="1" noEditPoints="1"/>
                </p:cNvSpPr>
                <p:nvPr/>
              </p:nvSpPr>
              <p:spPr bwMode="auto">
                <a:xfrm>
                  <a:off x="8072080" y="3190343"/>
                  <a:ext cx="324000" cy="364952"/>
                </a:xfrm>
                <a:custGeom>
                  <a:avLst/>
                  <a:gdLst>
                    <a:gd name="T0" fmla="*/ 114 w 114"/>
                    <a:gd name="T1" fmla="*/ 95 h 128"/>
                    <a:gd name="T2" fmla="*/ 114 w 114"/>
                    <a:gd name="T3" fmla="*/ 34 h 128"/>
                    <a:gd name="T4" fmla="*/ 112 w 114"/>
                    <a:gd name="T5" fmla="*/ 32 h 128"/>
                    <a:gd name="T6" fmla="*/ 58 w 114"/>
                    <a:gd name="T7" fmla="*/ 1 h 128"/>
                    <a:gd name="T8" fmla="*/ 57 w 114"/>
                    <a:gd name="T9" fmla="*/ 0 h 128"/>
                    <a:gd name="T10" fmla="*/ 56 w 114"/>
                    <a:gd name="T11" fmla="*/ 1 h 128"/>
                    <a:gd name="T12" fmla="*/ 1 w 114"/>
                    <a:gd name="T13" fmla="*/ 32 h 128"/>
                    <a:gd name="T14" fmla="*/ 0 w 114"/>
                    <a:gd name="T15" fmla="*/ 34 h 128"/>
                    <a:gd name="T16" fmla="*/ 0 w 114"/>
                    <a:gd name="T17" fmla="*/ 94 h 128"/>
                    <a:gd name="T18" fmla="*/ 0 w 114"/>
                    <a:gd name="T19" fmla="*/ 95 h 128"/>
                    <a:gd name="T20" fmla="*/ 1 w 114"/>
                    <a:gd name="T21" fmla="*/ 97 h 128"/>
                    <a:gd name="T22" fmla="*/ 56 w 114"/>
                    <a:gd name="T23" fmla="*/ 128 h 128"/>
                    <a:gd name="T24" fmla="*/ 58 w 114"/>
                    <a:gd name="T25" fmla="*/ 128 h 128"/>
                    <a:gd name="T26" fmla="*/ 112 w 114"/>
                    <a:gd name="T27" fmla="*/ 97 h 128"/>
                    <a:gd name="T28" fmla="*/ 114 w 114"/>
                    <a:gd name="T29" fmla="*/ 95 h 128"/>
                    <a:gd name="T30" fmla="*/ 55 w 114"/>
                    <a:gd name="T31" fmla="*/ 122 h 128"/>
                    <a:gd name="T32" fmla="*/ 5 w 114"/>
                    <a:gd name="T33" fmla="*/ 93 h 128"/>
                    <a:gd name="T34" fmla="*/ 5 w 114"/>
                    <a:gd name="T35" fmla="*/ 38 h 128"/>
                    <a:gd name="T36" fmla="*/ 55 w 114"/>
                    <a:gd name="T37" fmla="*/ 67 h 128"/>
                    <a:gd name="T38" fmla="*/ 55 w 114"/>
                    <a:gd name="T39" fmla="*/ 122 h 128"/>
                    <a:gd name="T40" fmla="*/ 57 w 114"/>
                    <a:gd name="T41" fmla="*/ 63 h 128"/>
                    <a:gd name="T42" fmla="*/ 7 w 114"/>
                    <a:gd name="T43" fmla="*/ 34 h 128"/>
                    <a:gd name="T44" fmla="*/ 57 w 114"/>
                    <a:gd name="T45" fmla="*/ 5 h 128"/>
                    <a:gd name="T46" fmla="*/ 107 w 114"/>
                    <a:gd name="T47" fmla="*/ 34 h 128"/>
                    <a:gd name="T48" fmla="*/ 57 w 114"/>
                    <a:gd name="T49" fmla="*/ 63 h 128"/>
                    <a:gd name="T50" fmla="*/ 109 w 114"/>
                    <a:gd name="T51" fmla="*/ 93 h 128"/>
                    <a:gd name="T52" fmla="*/ 59 w 114"/>
                    <a:gd name="T53" fmla="*/ 122 h 128"/>
                    <a:gd name="T54" fmla="*/ 59 w 114"/>
                    <a:gd name="T55" fmla="*/ 67 h 128"/>
                    <a:gd name="T56" fmla="*/ 109 w 114"/>
                    <a:gd name="T57" fmla="*/ 38 h 128"/>
                    <a:gd name="T58" fmla="*/ 109 w 114"/>
                    <a:gd name="T59" fmla="*/ 9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4" h="128">
                      <a:moveTo>
                        <a:pt x="114" y="95"/>
                      </a:moveTo>
                      <a:cubicBezTo>
                        <a:pt x="114" y="34"/>
                        <a:pt x="114" y="34"/>
                        <a:pt x="114" y="34"/>
                      </a:cubicBezTo>
                      <a:cubicBezTo>
                        <a:pt x="114" y="33"/>
                        <a:pt x="113" y="32"/>
                        <a:pt x="112" y="32"/>
                      </a:cubicBezTo>
                      <a:cubicBezTo>
                        <a:pt x="58" y="1"/>
                        <a:pt x="58" y="1"/>
                        <a:pt x="58" y="1"/>
                      </a:cubicBezTo>
                      <a:cubicBezTo>
                        <a:pt x="58" y="0"/>
                        <a:pt x="57" y="0"/>
                        <a:pt x="57" y="0"/>
                      </a:cubicBezTo>
                      <a:cubicBezTo>
                        <a:pt x="57" y="0"/>
                        <a:pt x="56" y="0"/>
                        <a:pt x="56" y="1"/>
                      </a:cubicBezTo>
                      <a:cubicBezTo>
                        <a:pt x="1" y="32"/>
                        <a:pt x="1" y="32"/>
                        <a:pt x="1" y="32"/>
                      </a:cubicBezTo>
                      <a:cubicBezTo>
                        <a:pt x="1" y="32"/>
                        <a:pt x="0" y="33"/>
                        <a:pt x="0" y="34"/>
                      </a:cubicBezTo>
                      <a:cubicBezTo>
                        <a:pt x="0" y="94"/>
                        <a:pt x="0" y="94"/>
                        <a:pt x="0" y="94"/>
                      </a:cubicBezTo>
                      <a:cubicBezTo>
                        <a:pt x="0" y="94"/>
                        <a:pt x="0" y="95"/>
                        <a:pt x="0" y="95"/>
                      </a:cubicBezTo>
                      <a:cubicBezTo>
                        <a:pt x="0" y="95"/>
                        <a:pt x="1" y="96"/>
                        <a:pt x="1" y="97"/>
                      </a:cubicBezTo>
                      <a:cubicBezTo>
                        <a:pt x="56" y="128"/>
                        <a:pt x="56" y="128"/>
                        <a:pt x="56" y="128"/>
                      </a:cubicBezTo>
                      <a:cubicBezTo>
                        <a:pt x="56" y="128"/>
                        <a:pt x="57" y="128"/>
                        <a:pt x="58" y="128"/>
                      </a:cubicBezTo>
                      <a:cubicBezTo>
                        <a:pt x="112" y="97"/>
                        <a:pt x="112" y="97"/>
                        <a:pt x="112" y="97"/>
                      </a:cubicBezTo>
                      <a:cubicBezTo>
                        <a:pt x="113" y="96"/>
                        <a:pt x="114" y="95"/>
                        <a:pt x="114" y="95"/>
                      </a:cubicBezTo>
                      <a:close/>
                      <a:moveTo>
                        <a:pt x="55" y="122"/>
                      </a:moveTo>
                      <a:cubicBezTo>
                        <a:pt x="5" y="93"/>
                        <a:pt x="5" y="93"/>
                        <a:pt x="5" y="93"/>
                      </a:cubicBezTo>
                      <a:cubicBezTo>
                        <a:pt x="5" y="38"/>
                        <a:pt x="5" y="38"/>
                        <a:pt x="5" y="38"/>
                      </a:cubicBezTo>
                      <a:cubicBezTo>
                        <a:pt x="55" y="67"/>
                        <a:pt x="55" y="67"/>
                        <a:pt x="55" y="67"/>
                      </a:cubicBezTo>
                      <a:lnTo>
                        <a:pt x="55" y="122"/>
                      </a:lnTo>
                      <a:close/>
                      <a:moveTo>
                        <a:pt x="57" y="63"/>
                      </a:moveTo>
                      <a:cubicBezTo>
                        <a:pt x="7" y="34"/>
                        <a:pt x="7" y="34"/>
                        <a:pt x="7" y="34"/>
                      </a:cubicBezTo>
                      <a:cubicBezTo>
                        <a:pt x="57" y="5"/>
                        <a:pt x="57" y="5"/>
                        <a:pt x="57" y="5"/>
                      </a:cubicBezTo>
                      <a:cubicBezTo>
                        <a:pt x="107" y="34"/>
                        <a:pt x="107" y="34"/>
                        <a:pt x="107" y="34"/>
                      </a:cubicBezTo>
                      <a:lnTo>
                        <a:pt x="57" y="63"/>
                      </a:lnTo>
                      <a:close/>
                      <a:moveTo>
                        <a:pt x="109" y="93"/>
                      </a:moveTo>
                      <a:cubicBezTo>
                        <a:pt x="59" y="122"/>
                        <a:pt x="59" y="122"/>
                        <a:pt x="59" y="122"/>
                      </a:cubicBezTo>
                      <a:cubicBezTo>
                        <a:pt x="59" y="67"/>
                        <a:pt x="59" y="67"/>
                        <a:pt x="59" y="67"/>
                      </a:cubicBezTo>
                      <a:cubicBezTo>
                        <a:pt x="109" y="38"/>
                        <a:pt x="109" y="38"/>
                        <a:pt x="109" y="38"/>
                      </a:cubicBezTo>
                      <a:lnTo>
                        <a:pt x="109" y="93"/>
                      </a:lnTo>
                      <a:close/>
                    </a:path>
                  </a:pathLst>
                </a:custGeom>
                <a:solidFill>
                  <a:srgbClr val="FFFFFF"/>
                </a:solidFill>
                <a:ln w="9525">
                  <a:noFill/>
                  <a:round/>
                </a:ln>
              </p:spPr>
              <p:txBody>
                <a:bodyPr vert="horz" wrap="square" lIns="91440" tIns="45720" rIns="91440" bIns="45720" numCol="1" anchor="t" anchorCtr="0" compatLnSpc="1"/>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grpSp>
          <p:grpSp>
            <p:nvGrpSpPr>
              <p:cNvPr id="16" name="组合 15"/>
              <p:cNvGrpSpPr/>
              <p:nvPr/>
            </p:nvGrpSpPr>
            <p:grpSpPr>
              <a:xfrm>
                <a:off x="7888" y="2076"/>
                <a:ext cx="794" cy="794"/>
                <a:chOff x="4613213" y="3130275"/>
                <a:chExt cx="504000" cy="504000"/>
              </a:xfrm>
            </p:grpSpPr>
            <p:sp>
              <p:nvSpPr>
                <p:cNvPr id="17" name="椭圆 16"/>
                <p:cNvSpPr/>
                <p:nvPr/>
              </p:nvSpPr>
              <p:spPr>
                <a:xfrm>
                  <a:off x="4613213" y="3130275"/>
                  <a:ext cx="504000" cy="504000"/>
                </a:xfrm>
                <a:prstGeom prst="ellipse">
                  <a:avLst/>
                </a:prstGeom>
                <a:solidFill>
                  <a:schemeClr val="accent1"/>
                </a:solidFill>
                <a:ln w="12700" cap="flat" cmpd="sng" algn="ctr">
                  <a:noFill/>
                  <a:prstDash val="solid"/>
                  <a:miter lim="800000"/>
                </a:ln>
                <a:effectLst/>
              </p:spPr>
              <p:txBody>
                <a:bodyPr rtlCol="0" anchor="ctr"/>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18" name="Freeform 105"/>
                <p:cNvSpPr>
                  <a:spLocks noChangeAspect="1" noEditPoints="1"/>
                </p:cNvSpPr>
                <p:nvPr/>
              </p:nvSpPr>
              <p:spPr bwMode="auto">
                <a:xfrm>
                  <a:off x="4703213" y="3237919"/>
                  <a:ext cx="324000" cy="288713"/>
                </a:xfrm>
                <a:custGeom>
                  <a:avLst/>
                  <a:gdLst>
                    <a:gd name="T0" fmla="*/ 101 w 128"/>
                    <a:gd name="T1" fmla="*/ 41 h 114"/>
                    <a:gd name="T2" fmla="*/ 125 w 128"/>
                    <a:gd name="T3" fmla="*/ 17 h 114"/>
                    <a:gd name="T4" fmla="*/ 128 w 128"/>
                    <a:gd name="T5" fmla="*/ 10 h 114"/>
                    <a:gd name="T6" fmla="*/ 125 w 128"/>
                    <a:gd name="T7" fmla="*/ 3 h 114"/>
                    <a:gd name="T8" fmla="*/ 111 w 128"/>
                    <a:gd name="T9" fmla="*/ 3 h 114"/>
                    <a:gd name="T10" fmla="*/ 87 w 128"/>
                    <a:gd name="T11" fmla="*/ 27 h 114"/>
                    <a:gd name="T12" fmla="*/ 6 w 128"/>
                    <a:gd name="T13" fmla="*/ 27 h 114"/>
                    <a:gd name="T14" fmla="*/ 0 w 128"/>
                    <a:gd name="T15" fmla="*/ 33 h 114"/>
                    <a:gd name="T16" fmla="*/ 0 w 128"/>
                    <a:gd name="T17" fmla="*/ 108 h 114"/>
                    <a:gd name="T18" fmla="*/ 6 w 128"/>
                    <a:gd name="T19" fmla="*/ 114 h 114"/>
                    <a:gd name="T20" fmla="*/ 95 w 128"/>
                    <a:gd name="T21" fmla="*/ 114 h 114"/>
                    <a:gd name="T22" fmla="*/ 101 w 128"/>
                    <a:gd name="T23" fmla="*/ 108 h 114"/>
                    <a:gd name="T24" fmla="*/ 101 w 128"/>
                    <a:gd name="T25" fmla="*/ 41 h 114"/>
                    <a:gd name="T26" fmla="*/ 96 w 128"/>
                    <a:gd name="T27" fmla="*/ 109 h 114"/>
                    <a:gd name="T28" fmla="*/ 5 w 128"/>
                    <a:gd name="T29" fmla="*/ 109 h 114"/>
                    <a:gd name="T30" fmla="*/ 5 w 128"/>
                    <a:gd name="T31" fmla="*/ 32 h 114"/>
                    <a:gd name="T32" fmla="*/ 83 w 128"/>
                    <a:gd name="T33" fmla="*/ 32 h 114"/>
                    <a:gd name="T34" fmla="*/ 63 w 128"/>
                    <a:gd name="T35" fmla="*/ 52 h 114"/>
                    <a:gd name="T36" fmla="*/ 62 w 128"/>
                    <a:gd name="T37" fmla="*/ 54 h 114"/>
                    <a:gd name="T38" fmla="*/ 62 w 128"/>
                    <a:gd name="T39" fmla="*/ 64 h 114"/>
                    <a:gd name="T40" fmla="*/ 63 w 128"/>
                    <a:gd name="T41" fmla="*/ 66 h 114"/>
                    <a:gd name="T42" fmla="*/ 64 w 128"/>
                    <a:gd name="T43" fmla="*/ 66 h 114"/>
                    <a:gd name="T44" fmla="*/ 75 w 128"/>
                    <a:gd name="T45" fmla="*/ 66 h 114"/>
                    <a:gd name="T46" fmla="*/ 76 w 128"/>
                    <a:gd name="T47" fmla="*/ 66 h 114"/>
                    <a:gd name="T48" fmla="*/ 76 w 128"/>
                    <a:gd name="T49" fmla="*/ 66 h 114"/>
                    <a:gd name="T50" fmla="*/ 96 w 128"/>
                    <a:gd name="T51" fmla="*/ 46 h 114"/>
                    <a:gd name="T52" fmla="*/ 96 w 128"/>
                    <a:gd name="T53" fmla="*/ 109 h 114"/>
                    <a:gd name="T54" fmla="*/ 74 w 128"/>
                    <a:gd name="T55" fmla="*/ 62 h 114"/>
                    <a:gd name="T56" fmla="*/ 67 w 128"/>
                    <a:gd name="T57" fmla="*/ 62 h 114"/>
                    <a:gd name="T58" fmla="*/ 67 w 128"/>
                    <a:gd name="T59" fmla="*/ 55 h 114"/>
                    <a:gd name="T60" fmla="*/ 115 w 128"/>
                    <a:gd name="T61" fmla="*/ 6 h 114"/>
                    <a:gd name="T62" fmla="*/ 118 w 128"/>
                    <a:gd name="T63" fmla="*/ 5 h 114"/>
                    <a:gd name="T64" fmla="*/ 122 w 128"/>
                    <a:gd name="T65" fmla="*/ 6 h 114"/>
                    <a:gd name="T66" fmla="*/ 122 w 128"/>
                    <a:gd name="T67" fmla="*/ 14 h 114"/>
                    <a:gd name="T68" fmla="*/ 74 w 128"/>
                    <a:gd name="T69" fmla="*/ 62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8" h="114">
                      <a:moveTo>
                        <a:pt x="101" y="41"/>
                      </a:moveTo>
                      <a:cubicBezTo>
                        <a:pt x="125" y="17"/>
                        <a:pt x="125" y="17"/>
                        <a:pt x="125" y="17"/>
                      </a:cubicBezTo>
                      <a:cubicBezTo>
                        <a:pt x="127" y="15"/>
                        <a:pt x="128" y="13"/>
                        <a:pt x="128" y="10"/>
                      </a:cubicBezTo>
                      <a:cubicBezTo>
                        <a:pt x="128" y="8"/>
                        <a:pt x="127" y="5"/>
                        <a:pt x="125" y="3"/>
                      </a:cubicBezTo>
                      <a:cubicBezTo>
                        <a:pt x="121" y="0"/>
                        <a:pt x="115" y="0"/>
                        <a:pt x="111" y="3"/>
                      </a:cubicBezTo>
                      <a:cubicBezTo>
                        <a:pt x="87" y="27"/>
                        <a:pt x="87" y="27"/>
                        <a:pt x="87" y="27"/>
                      </a:cubicBezTo>
                      <a:cubicBezTo>
                        <a:pt x="6" y="27"/>
                        <a:pt x="6" y="27"/>
                        <a:pt x="6" y="27"/>
                      </a:cubicBezTo>
                      <a:cubicBezTo>
                        <a:pt x="3" y="27"/>
                        <a:pt x="0" y="30"/>
                        <a:pt x="0" y="33"/>
                      </a:cubicBezTo>
                      <a:cubicBezTo>
                        <a:pt x="0" y="108"/>
                        <a:pt x="0" y="108"/>
                        <a:pt x="0" y="108"/>
                      </a:cubicBezTo>
                      <a:cubicBezTo>
                        <a:pt x="0" y="111"/>
                        <a:pt x="3" y="114"/>
                        <a:pt x="6" y="114"/>
                      </a:cubicBezTo>
                      <a:cubicBezTo>
                        <a:pt x="95" y="114"/>
                        <a:pt x="95" y="114"/>
                        <a:pt x="95" y="114"/>
                      </a:cubicBezTo>
                      <a:cubicBezTo>
                        <a:pt x="98" y="114"/>
                        <a:pt x="101" y="111"/>
                        <a:pt x="101" y="108"/>
                      </a:cubicBezTo>
                      <a:lnTo>
                        <a:pt x="101" y="41"/>
                      </a:lnTo>
                      <a:close/>
                      <a:moveTo>
                        <a:pt x="96" y="109"/>
                      </a:moveTo>
                      <a:cubicBezTo>
                        <a:pt x="5" y="109"/>
                        <a:pt x="5" y="109"/>
                        <a:pt x="5" y="109"/>
                      </a:cubicBezTo>
                      <a:cubicBezTo>
                        <a:pt x="5" y="32"/>
                        <a:pt x="5" y="32"/>
                        <a:pt x="5" y="32"/>
                      </a:cubicBezTo>
                      <a:cubicBezTo>
                        <a:pt x="83" y="32"/>
                        <a:pt x="83" y="32"/>
                        <a:pt x="83" y="32"/>
                      </a:cubicBezTo>
                      <a:cubicBezTo>
                        <a:pt x="63" y="52"/>
                        <a:pt x="63" y="52"/>
                        <a:pt x="63" y="52"/>
                      </a:cubicBezTo>
                      <a:cubicBezTo>
                        <a:pt x="62" y="52"/>
                        <a:pt x="62" y="53"/>
                        <a:pt x="62" y="54"/>
                      </a:cubicBezTo>
                      <a:cubicBezTo>
                        <a:pt x="62" y="64"/>
                        <a:pt x="62" y="64"/>
                        <a:pt x="62" y="64"/>
                      </a:cubicBezTo>
                      <a:cubicBezTo>
                        <a:pt x="62" y="65"/>
                        <a:pt x="62" y="65"/>
                        <a:pt x="63" y="66"/>
                      </a:cubicBezTo>
                      <a:cubicBezTo>
                        <a:pt x="63" y="66"/>
                        <a:pt x="64" y="66"/>
                        <a:pt x="64" y="66"/>
                      </a:cubicBezTo>
                      <a:cubicBezTo>
                        <a:pt x="75" y="66"/>
                        <a:pt x="75" y="66"/>
                        <a:pt x="75" y="66"/>
                      </a:cubicBezTo>
                      <a:cubicBezTo>
                        <a:pt x="75" y="66"/>
                        <a:pt x="76" y="66"/>
                        <a:pt x="76" y="66"/>
                      </a:cubicBezTo>
                      <a:cubicBezTo>
                        <a:pt x="76" y="66"/>
                        <a:pt x="76" y="66"/>
                        <a:pt x="76" y="66"/>
                      </a:cubicBezTo>
                      <a:cubicBezTo>
                        <a:pt x="96" y="46"/>
                        <a:pt x="96" y="46"/>
                        <a:pt x="96" y="46"/>
                      </a:cubicBezTo>
                      <a:lnTo>
                        <a:pt x="96" y="109"/>
                      </a:lnTo>
                      <a:close/>
                      <a:moveTo>
                        <a:pt x="74" y="62"/>
                      </a:moveTo>
                      <a:cubicBezTo>
                        <a:pt x="67" y="62"/>
                        <a:pt x="67" y="62"/>
                        <a:pt x="67" y="62"/>
                      </a:cubicBezTo>
                      <a:cubicBezTo>
                        <a:pt x="67" y="55"/>
                        <a:pt x="67" y="55"/>
                        <a:pt x="67" y="55"/>
                      </a:cubicBezTo>
                      <a:cubicBezTo>
                        <a:pt x="115" y="6"/>
                        <a:pt x="115" y="6"/>
                        <a:pt x="115" y="6"/>
                      </a:cubicBezTo>
                      <a:cubicBezTo>
                        <a:pt x="116" y="5"/>
                        <a:pt x="118" y="5"/>
                        <a:pt x="118" y="5"/>
                      </a:cubicBezTo>
                      <a:cubicBezTo>
                        <a:pt x="119" y="5"/>
                        <a:pt x="121" y="5"/>
                        <a:pt x="122" y="6"/>
                      </a:cubicBezTo>
                      <a:cubicBezTo>
                        <a:pt x="124" y="8"/>
                        <a:pt x="124" y="12"/>
                        <a:pt x="122" y="14"/>
                      </a:cubicBezTo>
                      <a:lnTo>
                        <a:pt x="74" y="62"/>
                      </a:lnTo>
                      <a:close/>
                    </a:path>
                  </a:pathLst>
                </a:custGeom>
                <a:solidFill>
                  <a:srgbClr val="FFFFFF"/>
                </a:solidFill>
                <a:ln w="9525">
                  <a:noFill/>
                  <a:round/>
                </a:ln>
              </p:spPr>
              <p:txBody>
                <a:bodyPr vert="horz" wrap="square" lIns="91440" tIns="45720" rIns="91440" bIns="45720" numCol="1" anchor="t" anchorCtr="0" compatLnSpc="1"/>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grpSp>
        </p:grpSp>
        <p:grpSp>
          <p:nvGrpSpPr>
            <p:cNvPr id="20" name="组合 19"/>
            <p:cNvGrpSpPr/>
            <p:nvPr/>
          </p:nvGrpSpPr>
          <p:grpSpPr>
            <a:xfrm>
              <a:off x="7887" y="5607"/>
              <a:ext cx="3437" cy="796"/>
              <a:chOff x="7888" y="7398"/>
              <a:chExt cx="3437" cy="796"/>
            </a:xfrm>
          </p:grpSpPr>
          <p:cxnSp>
            <p:nvCxnSpPr>
              <p:cNvPr id="21" name="直接连接符 20"/>
              <p:cNvCxnSpPr/>
              <p:nvPr/>
            </p:nvCxnSpPr>
            <p:spPr>
              <a:xfrm>
                <a:off x="8000" y="7782"/>
                <a:ext cx="3200" cy="0"/>
              </a:xfrm>
              <a:prstGeom prst="line">
                <a:avLst/>
              </a:prstGeom>
              <a:noFill/>
              <a:ln w="6350" cap="flat" cmpd="sng" algn="ctr">
                <a:solidFill>
                  <a:schemeClr val="accent1"/>
                </a:solidFill>
                <a:prstDash val="solid"/>
                <a:miter lim="800000"/>
              </a:ln>
              <a:effectLst/>
            </p:spPr>
          </p:cxnSp>
          <p:grpSp>
            <p:nvGrpSpPr>
              <p:cNvPr id="22" name="组合 21"/>
              <p:cNvGrpSpPr/>
              <p:nvPr/>
            </p:nvGrpSpPr>
            <p:grpSpPr>
              <a:xfrm>
                <a:off x="10531" y="7400"/>
                <a:ext cx="794" cy="794"/>
                <a:chOff x="7982080" y="5312514"/>
                <a:chExt cx="504000" cy="504000"/>
              </a:xfrm>
            </p:grpSpPr>
            <p:sp>
              <p:nvSpPr>
                <p:cNvPr id="23" name="椭圆 22"/>
                <p:cNvSpPr/>
                <p:nvPr/>
              </p:nvSpPr>
              <p:spPr>
                <a:xfrm>
                  <a:off x="7982080" y="5312514"/>
                  <a:ext cx="504000" cy="504000"/>
                </a:xfrm>
                <a:prstGeom prst="ellipse">
                  <a:avLst/>
                </a:prstGeom>
                <a:solidFill>
                  <a:schemeClr val="accent1"/>
                </a:solidFill>
                <a:ln w="12700" cap="flat" cmpd="sng" algn="ctr">
                  <a:noFill/>
                  <a:prstDash val="solid"/>
                  <a:miter lim="800000"/>
                </a:ln>
                <a:effectLst/>
              </p:spPr>
              <p:txBody>
                <a:bodyPr rtlCol="0" anchor="ctr"/>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24" name="Freeform 96"/>
                <p:cNvSpPr>
                  <a:spLocks noChangeAspect="1" noEditPoints="1"/>
                </p:cNvSpPr>
                <p:nvPr/>
              </p:nvSpPr>
              <p:spPr bwMode="auto">
                <a:xfrm>
                  <a:off x="8072080" y="5401977"/>
                  <a:ext cx="324000" cy="325074"/>
                </a:xfrm>
                <a:custGeom>
                  <a:avLst/>
                  <a:gdLst>
                    <a:gd name="T0" fmla="*/ 64 w 128"/>
                    <a:gd name="T1" fmla="*/ 128 h 128"/>
                    <a:gd name="T2" fmla="*/ 20 w 128"/>
                    <a:gd name="T3" fmla="*/ 24 h 128"/>
                    <a:gd name="T4" fmla="*/ 48 w 128"/>
                    <a:gd name="T5" fmla="*/ 7 h 128"/>
                    <a:gd name="T6" fmla="*/ 33 w 128"/>
                    <a:gd name="T7" fmla="*/ 30 h 128"/>
                    <a:gd name="T8" fmla="*/ 21 w 128"/>
                    <a:gd name="T9" fmla="*/ 26 h 128"/>
                    <a:gd name="T10" fmla="*/ 5 w 128"/>
                    <a:gd name="T11" fmla="*/ 60 h 128"/>
                    <a:gd name="T12" fmla="*/ 16 w 128"/>
                    <a:gd name="T13" fmla="*/ 29 h 128"/>
                    <a:gd name="T14" fmla="*/ 30 w 128"/>
                    <a:gd name="T15" fmla="*/ 35 h 128"/>
                    <a:gd name="T16" fmla="*/ 24 w 128"/>
                    <a:gd name="T17" fmla="*/ 62 h 128"/>
                    <a:gd name="T18" fmla="*/ 17 w 128"/>
                    <a:gd name="T19" fmla="*/ 98 h 128"/>
                    <a:gd name="T20" fmla="*/ 9 w 128"/>
                    <a:gd name="T21" fmla="*/ 87 h 128"/>
                    <a:gd name="T22" fmla="*/ 24 w 128"/>
                    <a:gd name="T23" fmla="*/ 66 h 128"/>
                    <a:gd name="T24" fmla="*/ 30 w 128"/>
                    <a:gd name="T25" fmla="*/ 93 h 128"/>
                    <a:gd name="T26" fmla="*/ 48 w 128"/>
                    <a:gd name="T27" fmla="*/ 121 h 128"/>
                    <a:gd name="T28" fmla="*/ 20 w 128"/>
                    <a:gd name="T29" fmla="*/ 104 h 128"/>
                    <a:gd name="T30" fmla="*/ 31 w 128"/>
                    <a:gd name="T31" fmla="*/ 98 h 128"/>
                    <a:gd name="T32" fmla="*/ 49 w 128"/>
                    <a:gd name="T33" fmla="*/ 119 h 128"/>
                    <a:gd name="T34" fmla="*/ 62 w 128"/>
                    <a:gd name="T35" fmla="*/ 122 h 128"/>
                    <a:gd name="T36" fmla="*/ 37 w 128"/>
                    <a:gd name="T37" fmla="*/ 97 h 128"/>
                    <a:gd name="T38" fmla="*/ 60 w 128"/>
                    <a:gd name="T39" fmla="*/ 92 h 128"/>
                    <a:gd name="T40" fmla="*/ 62 w 128"/>
                    <a:gd name="T41" fmla="*/ 88 h 128"/>
                    <a:gd name="T42" fmla="*/ 34 w 128"/>
                    <a:gd name="T43" fmla="*/ 92 h 128"/>
                    <a:gd name="T44" fmla="*/ 29 w 128"/>
                    <a:gd name="T45" fmla="*/ 66 h 128"/>
                    <a:gd name="T46" fmla="*/ 62 w 128"/>
                    <a:gd name="T47" fmla="*/ 62 h 128"/>
                    <a:gd name="T48" fmla="*/ 34 w 128"/>
                    <a:gd name="T49" fmla="*/ 38 h 128"/>
                    <a:gd name="T50" fmla="*/ 60 w 128"/>
                    <a:gd name="T51" fmla="*/ 40 h 128"/>
                    <a:gd name="T52" fmla="*/ 62 w 128"/>
                    <a:gd name="T53" fmla="*/ 36 h 128"/>
                    <a:gd name="T54" fmla="*/ 36 w 128"/>
                    <a:gd name="T55" fmla="*/ 32 h 128"/>
                    <a:gd name="T56" fmla="*/ 60 w 128"/>
                    <a:gd name="T57" fmla="*/ 7 h 128"/>
                    <a:gd name="T58" fmla="*/ 111 w 128"/>
                    <a:gd name="T59" fmla="*/ 30 h 128"/>
                    <a:gd name="T60" fmla="*/ 119 w 128"/>
                    <a:gd name="T61" fmla="*/ 41 h 128"/>
                    <a:gd name="T62" fmla="*/ 104 w 128"/>
                    <a:gd name="T63" fmla="*/ 62 h 128"/>
                    <a:gd name="T64" fmla="*/ 98 w 128"/>
                    <a:gd name="T65" fmla="*/ 35 h 128"/>
                    <a:gd name="T66" fmla="*/ 80 w 128"/>
                    <a:gd name="T67" fmla="*/ 7 h 128"/>
                    <a:gd name="T68" fmla="*/ 108 w 128"/>
                    <a:gd name="T69" fmla="*/ 24 h 128"/>
                    <a:gd name="T70" fmla="*/ 97 w 128"/>
                    <a:gd name="T71" fmla="*/ 30 h 128"/>
                    <a:gd name="T72" fmla="*/ 79 w 128"/>
                    <a:gd name="T73" fmla="*/ 9 h 128"/>
                    <a:gd name="T74" fmla="*/ 66 w 128"/>
                    <a:gd name="T75" fmla="*/ 6 h 128"/>
                    <a:gd name="T76" fmla="*/ 91 w 128"/>
                    <a:gd name="T77" fmla="*/ 31 h 128"/>
                    <a:gd name="T78" fmla="*/ 68 w 128"/>
                    <a:gd name="T79" fmla="*/ 36 h 128"/>
                    <a:gd name="T80" fmla="*/ 66 w 128"/>
                    <a:gd name="T81" fmla="*/ 40 h 128"/>
                    <a:gd name="T82" fmla="*/ 94 w 128"/>
                    <a:gd name="T83" fmla="*/ 36 h 128"/>
                    <a:gd name="T84" fmla="*/ 99 w 128"/>
                    <a:gd name="T85" fmla="*/ 62 h 128"/>
                    <a:gd name="T86" fmla="*/ 66 w 128"/>
                    <a:gd name="T87" fmla="*/ 66 h 128"/>
                    <a:gd name="T88" fmla="*/ 94 w 128"/>
                    <a:gd name="T89" fmla="*/ 90 h 128"/>
                    <a:gd name="T90" fmla="*/ 68 w 128"/>
                    <a:gd name="T91" fmla="*/ 88 h 128"/>
                    <a:gd name="T92" fmla="*/ 66 w 128"/>
                    <a:gd name="T93" fmla="*/ 122 h 128"/>
                    <a:gd name="T94" fmla="*/ 90 w 128"/>
                    <a:gd name="T95" fmla="*/ 95 h 128"/>
                    <a:gd name="T96" fmla="*/ 80 w 128"/>
                    <a:gd name="T97" fmla="*/ 112 h 128"/>
                    <a:gd name="T98" fmla="*/ 108 w 128"/>
                    <a:gd name="T99" fmla="*/ 104 h 128"/>
                    <a:gd name="T100" fmla="*/ 80 w 128"/>
                    <a:gd name="T101" fmla="*/ 121 h 128"/>
                    <a:gd name="T102" fmla="*/ 95 w 128"/>
                    <a:gd name="T103" fmla="*/ 98 h 128"/>
                    <a:gd name="T104" fmla="*/ 107 w 128"/>
                    <a:gd name="T105" fmla="*/ 102 h 128"/>
                    <a:gd name="T106" fmla="*/ 123 w 128"/>
                    <a:gd name="T107" fmla="*/ 68 h 128"/>
                    <a:gd name="T108" fmla="*/ 112 w 128"/>
                    <a:gd name="T109" fmla="*/ 99 h 128"/>
                    <a:gd name="T110" fmla="*/ 98 w 128"/>
                    <a:gd name="T111" fmla="*/ 93 h 128"/>
                    <a:gd name="T112" fmla="*/ 104 w 128"/>
                    <a:gd name="T113" fmla="*/ 66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28" h="128">
                      <a:moveTo>
                        <a:pt x="64" y="0"/>
                      </a:moveTo>
                      <a:cubicBezTo>
                        <a:pt x="29" y="0"/>
                        <a:pt x="0" y="29"/>
                        <a:pt x="0" y="64"/>
                      </a:cubicBezTo>
                      <a:cubicBezTo>
                        <a:pt x="0" y="99"/>
                        <a:pt x="29" y="128"/>
                        <a:pt x="64" y="128"/>
                      </a:cubicBezTo>
                      <a:cubicBezTo>
                        <a:pt x="99" y="128"/>
                        <a:pt x="128" y="99"/>
                        <a:pt x="128" y="64"/>
                      </a:cubicBezTo>
                      <a:cubicBezTo>
                        <a:pt x="128" y="29"/>
                        <a:pt x="99" y="0"/>
                        <a:pt x="64" y="0"/>
                      </a:cubicBezTo>
                      <a:close/>
                      <a:moveTo>
                        <a:pt x="20" y="24"/>
                      </a:moveTo>
                      <a:cubicBezTo>
                        <a:pt x="21" y="23"/>
                        <a:pt x="21" y="23"/>
                        <a:pt x="22" y="22"/>
                      </a:cubicBezTo>
                      <a:cubicBezTo>
                        <a:pt x="27" y="17"/>
                        <a:pt x="34" y="12"/>
                        <a:pt x="41" y="9"/>
                      </a:cubicBezTo>
                      <a:cubicBezTo>
                        <a:pt x="43" y="8"/>
                        <a:pt x="46" y="7"/>
                        <a:pt x="48" y="7"/>
                      </a:cubicBezTo>
                      <a:cubicBezTo>
                        <a:pt x="54" y="5"/>
                        <a:pt x="54" y="5"/>
                        <a:pt x="54" y="5"/>
                      </a:cubicBezTo>
                      <a:cubicBezTo>
                        <a:pt x="49" y="9"/>
                        <a:pt x="49" y="9"/>
                        <a:pt x="49" y="9"/>
                      </a:cubicBezTo>
                      <a:cubicBezTo>
                        <a:pt x="43" y="15"/>
                        <a:pt x="37" y="22"/>
                        <a:pt x="33" y="30"/>
                      </a:cubicBezTo>
                      <a:cubicBezTo>
                        <a:pt x="32" y="31"/>
                        <a:pt x="32" y="31"/>
                        <a:pt x="32" y="31"/>
                      </a:cubicBezTo>
                      <a:cubicBezTo>
                        <a:pt x="31" y="30"/>
                        <a:pt x="31" y="30"/>
                        <a:pt x="31" y="30"/>
                      </a:cubicBezTo>
                      <a:cubicBezTo>
                        <a:pt x="27" y="29"/>
                        <a:pt x="24" y="28"/>
                        <a:pt x="21" y="26"/>
                      </a:cubicBezTo>
                      <a:cubicBezTo>
                        <a:pt x="19" y="25"/>
                        <a:pt x="19" y="25"/>
                        <a:pt x="19" y="25"/>
                      </a:cubicBezTo>
                      <a:lnTo>
                        <a:pt x="20" y="24"/>
                      </a:lnTo>
                      <a:close/>
                      <a:moveTo>
                        <a:pt x="5" y="60"/>
                      </a:moveTo>
                      <a:cubicBezTo>
                        <a:pt x="5" y="54"/>
                        <a:pt x="7" y="47"/>
                        <a:pt x="9" y="41"/>
                      </a:cubicBezTo>
                      <a:cubicBezTo>
                        <a:pt x="11" y="37"/>
                        <a:pt x="13" y="33"/>
                        <a:pt x="15" y="30"/>
                      </a:cubicBezTo>
                      <a:cubicBezTo>
                        <a:pt x="16" y="29"/>
                        <a:pt x="16" y="29"/>
                        <a:pt x="16" y="29"/>
                      </a:cubicBezTo>
                      <a:cubicBezTo>
                        <a:pt x="17" y="30"/>
                        <a:pt x="17" y="30"/>
                        <a:pt x="17" y="30"/>
                      </a:cubicBezTo>
                      <a:cubicBezTo>
                        <a:pt x="21" y="31"/>
                        <a:pt x="25" y="33"/>
                        <a:pt x="29" y="34"/>
                      </a:cubicBezTo>
                      <a:cubicBezTo>
                        <a:pt x="30" y="35"/>
                        <a:pt x="30" y="35"/>
                        <a:pt x="30" y="35"/>
                      </a:cubicBezTo>
                      <a:cubicBezTo>
                        <a:pt x="29" y="36"/>
                        <a:pt x="29" y="36"/>
                        <a:pt x="29" y="36"/>
                      </a:cubicBezTo>
                      <a:cubicBezTo>
                        <a:pt x="26" y="44"/>
                        <a:pt x="24" y="52"/>
                        <a:pt x="24" y="60"/>
                      </a:cubicBezTo>
                      <a:cubicBezTo>
                        <a:pt x="24" y="62"/>
                        <a:pt x="24" y="62"/>
                        <a:pt x="24" y="62"/>
                      </a:cubicBezTo>
                      <a:cubicBezTo>
                        <a:pt x="5" y="62"/>
                        <a:pt x="5" y="62"/>
                        <a:pt x="5" y="62"/>
                      </a:cubicBezTo>
                      <a:lnTo>
                        <a:pt x="5" y="60"/>
                      </a:lnTo>
                      <a:close/>
                      <a:moveTo>
                        <a:pt x="17" y="98"/>
                      </a:moveTo>
                      <a:cubicBezTo>
                        <a:pt x="16" y="99"/>
                        <a:pt x="16" y="99"/>
                        <a:pt x="16" y="99"/>
                      </a:cubicBezTo>
                      <a:cubicBezTo>
                        <a:pt x="15" y="98"/>
                        <a:pt x="15" y="98"/>
                        <a:pt x="15" y="98"/>
                      </a:cubicBezTo>
                      <a:cubicBezTo>
                        <a:pt x="13" y="95"/>
                        <a:pt x="11" y="91"/>
                        <a:pt x="9" y="87"/>
                      </a:cubicBezTo>
                      <a:cubicBezTo>
                        <a:pt x="7" y="81"/>
                        <a:pt x="5" y="74"/>
                        <a:pt x="5" y="68"/>
                      </a:cubicBezTo>
                      <a:cubicBezTo>
                        <a:pt x="5" y="66"/>
                        <a:pt x="5" y="66"/>
                        <a:pt x="5" y="66"/>
                      </a:cubicBezTo>
                      <a:cubicBezTo>
                        <a:pt x="24" y="66"/>
                        <a:pt x="24" y="66"/>
                        <a:pt x="24" y="66"/>
                      </a:cubicBezTo>
                      <a:cubicBezTo>
                        <a:pt x="24" y="68"/>
                        <a:pt x="24" y="68"/>
                        <a:pt x="24" y="68"/>
                      </a:cubicBezTo>
                      <a:cubicBezTo>
                        <a:pt x="24" y="76"/>
                        <a:pt x="26" y="84"/>
                        <a:pt x="29" y="92"/>
                      </a:cubicBezTo>
                      <a:cubicBezTo>
                        <a:pt x="30" y="93"/>
                        <a:pt x="30" y="93"/>
                        <a:pt x="30" y="93"/>
                      </a:cubicBezTo>
                      <a:cubicBezTo>
                        <a:pt x="29" y="94"/>
                        <a:pt x="29" y="94"/>
                        <a:pt x="29" y="94"/>
                      </a:cubicBezTo>
                      <a:cubicBezTo>
                        <a:pt x="25" y="95"/>
                        <a:pt x="21" y="97"/>
                        <a:pt x="17" y="98"/>
                      </a:cubicBezTo>
                      <a:close/>
                      <a:moveTo>
                        <a:pt x="48" y="121"/>
                      </a:moveTo>
                      <a:cubicBezTo>
                        <a:pt x="46" y="121"/>
                        <a:pt x="43" y="120"/>
                        <a:pt x="41" y="119"/>
                      </a:cubicBezTo>
                      <a:cubicBezTo>
                        <a:pt x="34" y="116"/>
                        <a:pt x="27" y="112"/>
                        <a:pt x="22" y="106"/>
                      </a:cubicBezTo>
                      <a:cubicBezTo>
                        <a:pt x="21" y="105"/>
                        <a:pt x="21" y="105"/>
                        <a:pt x="20" y="104"/>
                      </a:cubicBezTo>
                      <a:cubicBezTo>
                        <a:pt x="19" y="103"/>
                        <a:pt x="19" y="103"/>
                        <a:pt x="19" y="103"/>
                      </a:cubicBezTo>
                      <a:cubicBezTo>
                        <a:pt x="21" y="102"/>
                        <a:pt x="21" y="102"/>
                        <a:pt x="21" y="102"/>
                      </a:cubicBezTo>
                      <a:cubicBezTo>
                        <a:pt x="24" y="100"/>
                        <a:pt x="27" y="99"/>
                        <a:pt x="31" y="98"/>
                      </a:cubicBezTo>
                      <a:cubicBezTo>
                        <a:pt x="32" y="97"/>
                        <a:pt x="32" y="97"/>
                        <a:pt x="32" y="97"/>
                      </a:cubicBezTo>
                      <a:cubicBezTo>
                        <a:pt x="33" y="98"/>
                        <a:pt x="33" y="98"/>
                        <a:pt x="33" y="98"/>
                      </a:cubicBezTo>
                      <a:cubicBezTo>
                        <a:pt x="37" y="106"/>
                        <a:pt x="43" y="113"/>
                        <a:pt x="49" y="119"/>
                      </a:cubicBezTo>
                      <a:cubicBezTo>
                        <a:pt x="54" y="123"/>
                        <a:pt x="54" y="123"/>
                        <a:pt x="54" y="123"/>
                      </a:cubicBezTo>
                      <a:lnTo>
                        <a:pt x="48" y="121"/>
                      </a:lnTo>
                      <a:close/>
                      <a:moveTo>
                        <a:pt x="62" y="122"/>
                      </a:moveTo>
                      <a:cubicBezTo>
                        <a:pt x="60" y="121"/>
                        <a:pt x="60" y="121"/>
                        <a:pt x="60" y="121"/>
                      </a:cubicBezTo>
                      <a:cubicBezTo>
                        <a:pt x="55" y="118"/>
                        <a:pt x="52" y="115"/>
                        <a:pt x="48" y="112"/>
                      </a:cubicBezTo>
                      <a:cubicBezTo>
                        <a:pt x="44" y="107"/>
                        <a:pt x="40" y="103"/>
                        <a:pt x="37" y="97"/>
                      </a:cubicBezTo>
                      <a:cubicBezTo>
                        <a:pt x="36" y="96"/>
                        <a:pt x="36" y="96"/>
                        <a:pt x="36" y="96"/>
                      </a:cubicBezTo>
                      <a:cubicBezTo>
                        <a:pt x="38" y="95"/>
                        <a:pt x="38" y="95"/>
                        <a:pt x="38" y="95"/>
                      </a:cubicBezTo>
                      <a:cubicBezTo>
                        <a:pt x="45" y="94"/>
                        <a:pt x="53" y="93"/>
                        <a:pt x="60" y="92"/>
                      </a:cubicBezTo>
                      <a:cubicBezTo>
                        <a:pt x="62" y="92"/>
                        <a:pt x="62" y="92"/>
                        <a:pt x="62" y="92"/>
                      </a:cubicBezTo>
                      <a:lnTo>
                        <a:pt x="62" y="122"/>
                      </a:lnTo>
                      <a:close/>
                      <a:moveTo>
                        <a:pt x="62" y="88"/>
                      </a:moveTo>
                      <a:cubicBezTo>
                        <a:pt x="60" y="88"/>
                        <a:pt x="60" y="88"/>
                        <a:pt x="60" y="88"/>
                      </a:cubicBezTo>
                      <a:cubicBezTo>
                        <a:pt x="52" y="88"/>
                        <a:pt x="44" y="89"/>
                        <a:pt x="36" y="91"/>
                      </a:cubicBezTo>
                      <a:cubicBezTo>
                        <a:pt x="34" y="92"/>
                        <a:pt x="34" y="92"/>
                        <a:pt x="34" y="92"/>
                      </a:cubicBezTo>
                      <a:cubicBezTo>
                        <a:pt x="34" y="90"/>
                        <a:pt x="34" y="90"/>
                        <a:pt x="34" y="90"/>
                      </a:cubicBezTo>
                      <a:cubicBezTo>
                        <a:pt x="31" y="83"/>
                        <a:pt x="29" y="76"/>
                        <a:pt x="29" y="68"/>
                      </a:cubicBezTo>
                      <a:cubicBezTo>
                        <a:pt x="29" y="66"/>
                        <a:pt x="29" y="66"/>
                        <a:pt x="29" y="66"/>
                      </a:cubicBezTo>
                      <a:cubicBezTo>
                        <a:pt x="62" y="66"/>
                        <a:pt x="62" y="66"/>
                        <a:pt x="62" y="66"/>
                      </a:cubicBezTo>
                      <a:lnTo>
                        <a:pt x="62" y="88"/>
                      </a:lnTo>
                      <a:close/>
                      <a:moveTo>
                        <a:pt x="62" y="62"/>
                      </a:moveTo>
                      <a:cubicBezTo>
                        <a:pt x="29" y="62"/>
                        <a:pt x="29" y="62"/>
                        <a:pt x="29" y="62"/>
                      </a:cubicBezTo>
                      <a:cubicBezTo>
                        <a:pt x="29" y="60"/>
                        <a:pt x="29" y="60"/>
                        <a:pt x="29" y="60"/>
                      </a:cubicBezTo>
                      <a:cubicBezTo>
                        <a:pt x="29" y="52"/>
                        <a:pt x="31" y="45"/>
                        <a:pt x="34" y="38"/>
                      </a:cubicBezTo>
                      <a:cubicBezTo>
                        <a:pt x="34" y="37"/>
                        <a:pt x="34" y="37"/>
                        <a:pt x="34" y="37"/>
                      </a:cubicBezTo>
                      <a:cubicBezTo>
                        <a:pt x="36" y="37"/>
                        <a:pt x="36" y="37"/>
                        <a:pt x="36" y="37"/>
                      </a:cubicBezTo>
                      <a:cubicBezTo>
                        <a:pt x="44" y="39"/>
                        <a:pt x="52" y="40"/>
                        <a:pt x="60" y="40"/>
                      </a:cubicBezTo>
                      <a:cubicBezTo>
                        <a:pt x="62" y="40"/>
                        <a:pt x="62" y="40"/>
                        <a:pt x="62" y="40"/>
                      </a:cubicBezTo>
                      <a:lnTo>
                        <a:pt x="62" y="62"/>
                      </a:lnTo>
                      <a:close/>
                      <a:moveTo>
                        <a:pt x="62" y="36"/>
                      </a:moveTo>
                      <a:cubicBezTo>
                        <a:pt x="60" y="36"/>
                        <a:pt x="60" y="36"/>
                        <a:pt x="60" y="36"/>
                      </a:cubicBezTo>
                      <a:cubicBezTo>
                        <a:pt x="53" y="35"/>
                        <a:pt x="45" y="34"/>
                        <a:pt x="38" y="33"/>
                      </a:cubicBezTo>
                      <a:cubicBezTo>
                        <a:pt x="36" y="32"/>
                        <a:pt x="36" y="32"/>
                        <a:pt x="36" y="32"/>
                      </a:cubicBezTo>
                      <a:cubicBezTo>
                        <a:pt x="37" y="31"/>
                        <a:pt x="37" y="31"/>
                        <a:pt x="37" y="31"/>
                      </a:cubicBezTo>
                      <a:cubicBezTo>
                        <a:pt x="40" y="25"/>
                        <a:pt x="44" y="21"/>
                        <a:pt x="48" y="17"/>
                      </a:cubicBezTo>
                      <a:cubicBezTo>
                        <a:pt x="52" y="13"/>
                        <a:pt x="55" y="10"/>
                        <a:pt x="60" y="7"/>
                      </a:cubicBezTo>
                      <a:cubicBezTo>
                        <a:pt x="62" y="6"/>
                        <a:pt x="62" y="6"/>
                        <a:pt x="62" y="6"/>
                      </a:cubicBezTo>
                      <a:lnTo>
                        <a:pt x="62" y="36"/>
                      </a:lnTo>
                      <a:close/>
                      <a:moveTo>
                        <a:pt x="111" y="30"/>
                      </a:moveTo>
                      <a:cubicBezTo>
                        <a:pt x="112" y="29"/>
                        <a:pt x="112" y="29"/>
                        <a:pt x="112" y="29"/>
                      </a:cubicBezTo>
                      <a:cubicBezTo>
                        <a:pt x="113" y="30"/>
                        <a:pt x="113" y="30"/>
                        <a:pt x="113" y="30"/>
                      </a:cubicBezTo>
                      <a:cubicBezTo>
                        <a:pt x="115" y="33"/>
                        <a:pt x="117" y="37"/>
                        <a:pt x="119" y="41"/>
                      </a:cubicBezTo>
                      <a:cubicBezTo>
                        <a:pt x="121" y="47"/>
                        <a:pt x="123" y="54"/>
                        <a:pt x="123" y="60"/>
                      </a:cubicBezTo>
                      <a:cubicBezTo>
                        <a:pt x="123" y="62"/>
                        <a:pt x="123" y="62"/>
                        <a:pt x="123" y="62"/>
                      </a:cubicBezTo>
                      <a:cubicBezTo>
                        <a:pt x="104" y="62"/>
                        <a:pt x="104" y="62"/>
                        <a:pt x="104" y="62"/>
                      </a:cubicBezTo>
                      <a:cubicBezTo>
                        <a:pt x="104" y="60"/>
                        <a:pt x="104" y="60"/>
                        <a:pt x="104" y="60"/>
                      </a:cubicBezTo>
                      <a:cubicBezTo>
                        <a:pt x="104" y="52"/>
                        <a:pt x="102" y="44"/>
                        <a:pt x="98" y="36"/>
                      </a:cubicBezTo>
                      <a:cubicBezTo>
                        <a:pt x="98" y="35"/>
                        <a:pt x="98" y="35"/>
                        <a:pt x="98" y="35"/>
                      </a:cubicBezTo>
                      <a:cubicBezTo>
                        <a:pt x="99" y="34"/>
                        <a:pt x="99" y="34"/>
                        <a:pt x="99" y="34"/>
                      </a:cubicBezTo>
                      <a:cubicBezTo>
                        <a:pt x="103" y="33"/>
                        <a:pt x="107" y="31"/>
                        <a:pt x="111" y="30"/>
                      </a:cubicBezTo>
                      <a:close/>
                      <a:moveTo>
                        <a:pt x="80" y="7"/>
                      </a:moveTo>
                      <a:cubicBezTo>
                        <a:pt x="82" y="7"/>
                        <a:pt x="85" y="8"/>
                        <a:pt x="87" y="9"/>
                      </a:cubicBezTo>
                      <a:cubicBezTo>
                        <a:pt x="94" y="12"/>
                        <a:pt x="101" y="17"/>
                        <a:pt x="106" y="22"/>
                      </a:cubicBezTo>
                      <a:cubicBezTo>
                        <a:pt x="107" y="23"/>
                        <a:pt x="107" y="23"/>
                        <a:pt x="108" y="24"/>
                      </a:cubicBezTo>
                      <a:cubicBezTo>
                        <a:pt x="109" y="25"/>
                        <a:pt x="109" y="25"/>
                        <a:pt x="109" y="25"/>
                      </a:cubicBezTo>
                      <a:cubicBezTo>
                        <a:pt x="107" y="26"/>
                        <a:pt x="107" y="26"/>
                        <a:pt x="107" y="26"/>
                      </a:cubicBezTo>
                      <a:cubicBezTo>
                        <a:pt x="104" y="28"/>
                        <a:pt x="101" y="29"/>
                        <a:pt x="97" y="30"/>
                      </a:cubicBezTo>
                      <a:cubicBezTo>
                        <a:pt x="96" y="31"/>
                        <a:pt x="96" y="31"/>
                        <a:pt x="96" y="31"/>
                      </a:cubicBezTo>
                      <a:cubicBezTo>
                        <a:pt x="95" y="30"/>
                        <a:pt x="95" y="30"/>
                        <a:pt x="95" y="30"/>
                      </a:cubicBezTo>
                      <a:cubicBezTo>
                        <a:pt x="91" y="22"/>
                        <a:pt x="85" y="15"/>
                        <a:pt x="79" y="9"/>
                      </a:cubicBezTo>
                      <a:cubicBezTo>
                        <a:pt x="74" y="5"/>
                        <a:pt x="74" y="5"/>
                        <a:pt x="74" y="5"/>
                      </a:cubicBezTo>
                      <a:lnTo>
                        <a:pt x="80" y="7"/>
                      </a:lnTo>
                      <a:close/>
                      <a:moveTo>
                        <a:pt x="66" y="6"/>
                      </a:moveTo>
                      <a:cubicBezTo>
                        <a:pt x="68" y="7"/>
                        <a:pt x="68" y="7"/>
                        <a:pt x="68" y="7"/>
                      </a:cubicBezTo>
                      <a:cubicBezTo>
                        <a:pt x="73" y="10"/>
                        <a:pt x="76" y="13"/>
                        <a:pt x="80" y="16"/>
                      </a:cubicBezTo>
                      <a:cubicBezTo>
                        <a:pt x="84" y="21"/>
                        <a:pt x="88" y="25"/>
                        <a:pt x="91" y="31"/>
                      </a:cubicBezTo>
                      <a:cubicBezTo>
                        <a:pt x="91" y="32"/>
                        <a:pt x="91" y="32"/>
                        <a:pt x="91" y="32"/>
                      </a:cubicBezTo>
                      <a:cubicBezTo>
                        <a:pt x="90" y="33"/>
                        <a:pt x="90" y="33"/>
                        <a:pt x="90" y="33"/>
                      </a:cubicBezTo>
                      <a:cubicBezTo>
                        <a:pt x="83" y="34"/>
                        <a:pt x="75" y="35"/>
                        <a:pt x="68" y="36"/>
                      </a:cubicBezTo>
                      <a:cubicBezTo>
                        <a:pt x="66" y="36"/>
                        <a:pt x="66" y="36"/>
                        <a:pt x="66" y="36"/>
                      </a:cubicBezTo>
                      <a:lnTo>
                        <a:pt x="66" y="6"/>
                      </a:lnTo>
                      <a:close/>
                      <a:moveTo>
                        <a:pt x="66" y="40"/>
                      </a:moveTo>
                      <a:cubicBezTo>
                        <a:pt x="68" y="40"/>
                        <a:pt x="68" y="40"/>
                        <a:pt x="68" y="40"/>
                      </a:cubicBezTo>
                      <a:cubicBezTo>
                        <a:pt x="76" y="40"/>
                        <a:pt x="84" y="39"/>
                        <a:pt x="92" y="37"/>
                      </a:cubicBezTo>
                      <a:cubicBezTo>
                        <a:pt x="94" y="36"/>
                        <a:pt x="94" y="36"/>
                        <a:pt x="94" y="36"/>
                      </a:cubicBezTo>
                      <a:cubicBezTo>
                        <a:pt x="94" y="38"/>
                        <a:pt x="94" y="38"/>
                        <a:pt x="94" y="38"/>
                      </a:cubicBezTo>
                      <a:cubicBezTo>
                        <a:pt x="97" y="45"/>
                        <a:pt x="99" y="52"/>
                        <a:pt x="99" y="60"/>
                      </a:cubicBezTo>
                      <a:cubicBezTo>
                        <a:pt x="99" y="62"/>
                        <a:pt x="99" y="62"/>
                        <a:pt x="99" y="62"/>
                      </a:cubicBezTo>
                      <a:cubicBezTo>
                        <a:pt x="66" y="62"/>
                        <a:pt x="66" y="62"/>
                        <a:pt x="66" y="62"/>
                      </a:cubicBezTo>
                      <a:lnTo>
                        <a:pt x="66" y="40"/>
                      </a:lnTo>
                      <a:close/>
                      <a:moveTo>
                        <a:pt x="66" y="66"/>
                      </a:moveTo>
                      <a:cubicBezTo>
                        <a:pt x="99" y="66"/>
                        <a:pt x="99" y="66"/>
                        <a:pt x="99" y="66"/>
                      </a:cubicBezTo>
                      <a:cubicBezTo>
                        <a:pt x="99" y="68"/>
                        <a:pt x="99" y="68"/>
                        <a:pt x="99" y="68"/>
                      </a:cubicBezTo>
                      <a:cubicBezTo>
                        <a:pt x="99" y="76"/>
                        <a:pt x="97" y="83"/>
                        <a:pt x="94" y="90"/>
                      </a:cubicBezTo>
                      <a:cubicBezTo>
                        <a:pt x="94" y="91"/>
                        <a:pt x="94" y="91"/>
                        <a:pt x="94" y="91"/>
                      </a:cubicBezTo>
                      <a:cubicBezTo>
                        <a:pt x="92" y="91"/>
                        <a:pt x="92" y="91"/>
                        <a:pt x="92" y="91"/>
                      </a:cubicBezTo>
                      <a:cubicBezTo>
                        <a:pt x="84" y="89"/>
                        <a:pt x="76" y="88"/>
                        <a:pt x="68" y="88"/>
                      </a:cubicBezTo>
                      <a:cubicBezTo>
                        <a:pt x="66" y="88"/>
                        <a:pt x="66" y="88"/>
                        <a:pt x="66" y="88"/>
                      </a:cubicBezTo>
                      <a:lnTo>
                        <a:pt x="66" y="66"/>
                      </a:lnTo>
                      <a:close/>
                      <a:moveTo>
                        <a:pt x="66" y="122"/>
                      </a:moveTo>
                      <a:cubicBezTo>
                        <a:pt x="66" y="92"/>
                        <a:pt x="66" y="92"/>
                        <a:pt x="66" y="92"/>
                      </a:cubicBezTo>
                      <a:cubicBezTo>
                        <a:pt x="68" y="92"/>
                        <a:pt x="68" y="92"/>
                        <a:pt x="68" y="92"/>
                      </a:cubicBezTo>
                      <a:cubicBezTo>
                        <a:pt x="75" y="93"/>
                        <a:pt x="83" y="94"/>
                        <a:pt x="90" y="95"/>
                      </a:cubicBezTo>
                      <a:cubicBezTo>
                        <a:pt x="91" y="96"/>
                        <a:pt x="91" y="96"/>
                        <a:pt x="91" y="96"/>
                      </a:cubicBezTo>
                      <a:cubicBezTo>
                        <a:pt x="91" y="97"/>
                        <a:pt x="91" y="97"/>
                        <a:pt x="91" y="97"/>
                      </a:cubicBezTo>
                      <a:cubicBezTo>
                        <a:pt x="88" y="103"/>
                        <a:pt x="84" y="107"/>
                        <a:pt x="80" y="112"/>
                      </a:cubicBezTo>
                      <a:cubicBezTo>
                        <a:pt x="76" y="115"/>
                        <a:pt x="73" y="118"/>
                        <a:pt x="68" y="121"/>
                      </a:cubicBezTo>
                      <a:lnTo>
                        <a:pt x="66" y="122"/>
                      </a:lnTo>
                      <a:close/>
                      <a:moveTo>
                        <a:pt x="108" y="104"/>
                      </a:moveTo>
                      <a:cubicBezTo>
                        <a:pt x="107" y="105"/>
                        <a:pt x="107" y="105"/>
                        <a:pt x="106" y="106"/>
                      </a:cubicBezTo>
                      <a:cubicBezTo>
                        <a:pt x="101" y="112"/>
                        <a:pt x="94" y="116"/>
                        <a:pt x="87" y="119"/>
                      </a:cubicBezTo>
                      <a:cubicBezTo>
                        <a:pt x="85" y="120"/>
                        <a:pt x="82" y="121"/>
                        <a:pt x="80" y="121"/>
                      </a:cubicBezTo>
                      <a:cubicBezTo>
                        <a:pt x="74" y="123"/>
                        <a:pt x="74" y="123"/>
                        <a:pt x="74" y="123"/>
                      </a:cubicBezTo>
                      <a:cubicBezTo>
                        <a:pt x="79" y="119"/>
                        <a:pt x="79" y="119"/>
                        <a:pt x="79" y="119"/>
                      </a:cubicBezTo>
                      <a:cubicBezTo>
                        <a:pt x="85" y="113"/>
                        <a:pt x="91" y="106"/>
                        <a:pt x="95" y="98"/>
                      </a:cubicBezTo>
                      <a:cubicBezTo>
                        <a:pt x="96" y="97"/>
                        <a:pt x="96" y="97"/>
                        <a:pt x="96" y="97"/>
                      </a:cubicBezTo>
                      <a:cubicBezTo>
                        <a:pt x="97" y="98"/>
                        <a:pt x="97" y="98"/>
                        <a:pt x="97" y="98"/>
                      </a:cubicBezTo>
                      <a:cubicBezTo>
                        <a:pt x="101" y="99"/>
                        <a:pt x="104" y="100"/>
                        <a:pt x="107" y="102"/>
                      </a:cubicBezTo>
                      <a:cubicBezTo>
                        <a:pt x="109" y="103"/>
                        <a:pt x="109" y="103"/>
                        <a:pt x="109" y="103"/>
                      </a:cubicBezTo>
                      <a:lnTo>
                        <a:pt x="108" y="104"/>
                      </a:lnTo>
                      <a:close/>
                      <a:moveTo>
                        <a:pt x="123" y="68"/>
                      </a:moveTo>
                      <a:cubicBezTo>
                        <a:pt x="123" y="74"/>
                        <a:pt x="121" y="81"/>
                        <a:pt x="119" y="87"/>
                      </a:cubicBezTo>
                      <a:cubicBezTo>
                        <a:pt x="117" y="91"/>
                        <a:pt x="115" y="95"/>
                        <a:pt x="113" y="98"/>
                      </a:cubicBezTo>
                      <a:cubicBezTo>
                        <a:pt x="112" y="99"/>
                        <a:pt x="112" y="99"/>
                        <a:pt x="112" y="99"/>
                      </a:cubicBezTo>
                      <a:cubicBezTo>
                        <a:pt x="111" y="98"/>
                        <a:pt x="111" y="98"/>
                        <a:pt x="111" y="98"/>
                      </a:cubicBezTo>
                      <a:cubicBezTo>
                        <a:pt x="107" y="97"/>
                        <a:pt x="103" y="95"/>
                        <a:pt x="99" y="94"/>
                      </a:cubicBezTo>
                      <a:cubicBezTo>
                        <a:pt x="98" y="93"/>
                        <a:pt x="98" y="93"/>
                        <a:pt x="98" y="93"/>
                      </a:cubicBezTo>
                      <a:cubicBezTo>
                        <a:pt x="98" y="92"/>
                        <a:pt x="98" y="92"/>
                        <a:pt x="98" y="92"/>
                      </a:cubicBezTo>
                      <a:cubicBezTo>
                        <a:pt x="102" y="84"/>
                        <a:pt x="104" y="76"/>
                        <a:pt x="104" y="68"/>
                      </a:cubicBezTo>
                      <a:cubicBezTo>
                        <a:pt x="104" y="66"/>
                        <a:pt x="104" y="66"/>
                        <a:pt x="104" y="66"/>
                      </a:cubicBezTo>
                      <a:cubicBezTo>
                        <a:pt x="123" y="66"/>
                        <a:pt x="123" y="66"/>
                        <a:pt x="123" y="66"/>
                      </a:cubicBezTo>
                      <a:lnTo>
                        <a:pt x="123" y="68"/>
                      </a:lnTo>
                      <a:close/>
                    </a:path>
                  </a:pathLst>
                </a:custGeom>
                <a:solidFill>
                  <a:srgbClr val="FFFFFF"/>
                </a:solidFill>
                <a:ln w="9525">
                  <a:noFill/>
                  <a:round/>
                </a:ln>
              </p:spPr>
              <p:txBody>
                <a:bodyPr vert="horz" wrap="square" lIns="91440" tIns="45720" rIns="91440" bIns="45720" numCol="1" anchor="t" anchorCtr="0" compatLnSpc="1"/>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grpSp>
          <p:grpSp>
            <p:nvGrpSpPr>
              <p:cNvPr id="25" name="组合 24"/>
              <p:cNvGrpSpPr/>
              <p:nvPr/>
            </p:nvGrpSpPr>
            <p:grpSpPr>
              <a:xfrm>
                <a:off x="7888" y="7398"/>
                <a:ext cx="794" cy="794"/>
                <a:chOff x="4613213" y="5317762"/>
                <a:chExt cx="504000" cy="504000"/>
              </a:xfrm>
            </p:grpSpPr>
            <p:sp>
              <p:nvSpPr>
                <p:cNvPr id="26" name="椭圆 25"/>
                <p:cNvSpPr/>
                <p:nvPr/>
              </p:nvSpPr>
              <p:spPr>
                <a:xfrm>
                  <a:off x="4613213" y="5317762"/>
                  <a:ext cx="504000" cy="504000"/>
                </a:xfrm>
                <a:prstGeom prst="ellipse">
                  <a:avLst/>
                </a:prstGeom>
                <a:solidFill>
                  <a:schemeClr val="accent1"/>
                </a:solidFill>
                <a:ln w="12700" cap="flat" cmpd="sng" algn="ctr">
                  <a:noFill/>
                  <a:prstDash val="solid"/>
                  <a:miter lim="800000"/>
                </a:ln>
                <a:effectLst/>
              </p:spPr>
              <p:txBody>
                <a:bodyPr rtlCol="0" anchor="ctr"/>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grpSp>
              <p:nvGrpSpPr>
                <p:cNvPr id="27" name="组合 26"/>
                <p:cNvGrpSpPr>
                  <a:grpSpLocks noChangeAspect="1"/>
                </p:cNvGrpSpPr>
                <p:nvPr/>
              </p:nvGrpSpPr>
              <p:grpSpPr>
                <a:xfrm>
                  <a:off x="4775213" y="5422357"/>
                  <a:ext cx="180000" cy="294810"/>
                  <a:chOff x="8350250" y="5110163"/>
                  <a:chExt cx="293688" cy="481012"/>
                </a:xfrm>
                <a:solidFill>
                  <a:srgbClr val="FFFFFF"/>
                </a:solidFill>
              </p:grpSpPr>
              <p:sp>
                <p:nvSpPr>
                  <p:cNvPr id="28" name="Freeform 52"/>
                  <p:cNvSpPr/>
                  <p:nvPr/>
                </p:nvSpPr>
                <p:spPr bwMode="auto">
                  <a:xfrm>
                    <a:off x="8350250" y="5327650"/>
                    <a:ext cx="293688" cy="263525"/>
                  </a:xfrm>
                  <a:custGeom>
                    <a:avLst/>
                    <a:gdLst>
                      <a:gd name="T0" fmla="*/ 69 w 78"/>
                      <a:gd name="T1" fmla="*/ 65 h 70"/>
                      <a:gd name="T2" fmla="*/ 41 w 78"/>
                      <a:gd name="T3" fmla="*/ 65 h 70"/>
                      <a:gd name="T4" fmla="*/ 41 w 78"/>
                      <a:gd name="T5" fmla="*/ 43 h 70"/>
                      <a:gd name="T6" fmla="*/ 43 w 78"/>
                      <a:gd name="T7" fmla="*/ 42 h 70"/>
                      <a:gd name="T8" fmla="*/ 78 w 78"/>
                      <a:gd name="T9" fmla="*/ 3 h 70"/>
                      <a:gd name="T10" fmla="*/ 76 w 78"/>
                      <a:gd name="T11" fmla="*/ 0 h 70"/>
                      <a:gd name="T12" fmla="*/ 74 w 78"/>
                      <a:gd name="T13" fmla="*/ 3 h 70"/>
                      <a:gd name="T14" fmla="*/ 64 w 78"/>
                      <a:gd name="T15" fmla="*/ 27 h 70"/>
                      <a:gd name="T16" fmla="*/ 39 w 78"/>
                      <a:gd name="T17" fmla="*/ 38 h 70"/>
                      <a:gd name="T18" fmla="*/ 14 w 78"/>
                      <a:gd name="T19" fmla="*/ 27 h 70"/>
                      <a:gd name="T20" fmla="*/ 4 w 78"/>
                      <a:gd name="T21" fmla="*/ 4 h 70"/>
                      <a:gd name="T22" fmla="*/ 4 w 78"/>
                      <a:gd name="T23" fmla="*/ 3 h 70"/>
                      <a:gd name="T24" fmla="*/ 2 w 78"/>
                      <a:gd name="T25" fmla="*/ 0 h 70"/>
                      <a:gd name="T26" fmla="*/ 0 w 78"/>
                      <a:gd name="T27" fmla="*/ 2 h 70"/>
                      <a:gd name="T28" fmla="*/ 0 w 78"/>
                      <a:gd name="T29" fmla="*/ 4 h 70"/>
                      <a:gd name="T30" fmla="*/ 35 w 78"/>
                      <a:gd name="T31" fmla="*/ 42 h 70"/>
                      <a:gd name="T32" fmla="*/ 37 w 78"/>
                      <a:gd name="T33" fmla="*/ 43 h 70"/>
                      <a:gd name="T34" fmla="*/ 37 w 78"/>
                      <a:gd name="T35" fmla="*/ 65 h 70"/>
                      <a:gd name="T36" fmla="*/ 9 w 78"/>
                      <a:gd name="T37" fmla="*/ 65 h 70"/>
                      <a:gd name="T38" fmla="*/ 7 w 78"/>
                      <a:gd name="T39" fmla="*/ 68 h 70"/>
                      <a:gd name="T40" fmla="*/ 9 w 78"/>
                      <a:gd name="T41" fmla="*/ 70 h 70"/>
                      <a:gd name="T42" fmla="*/ 69 w 78"/>
                      <a:gd name="T43" fmla="*/ 70 h 70"/>
                      <a:gd name="T44" fmla="*/ 71 w 78"/>
                      <a:gd name="T45" fmla="*/ 68 h 70"/>
                      <a:gd name="T46" fmla="*/ 69 w 78"/>
                      <a:gd name="T47" fmla="*/ 6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8" h="70">
                        <a:moveTo>
                          <a:pt x="69" y="65"/>
                        </a:moveTo>
                        <a:cubicBezTo>
                          <a:pt x="41" y="65"/>
                          <a:pt x="41" y="65"/>
                          <a:pt x="41" y="65"/>
                        </a:cubicBezTo>
                        <a:cubicBezTo>
                          <a:pt x="41" y="43"/>
                          <a:pt x="41" y="43"/>
                          <a:pt x="41" y="43"/>
                        </a:cubicBezTo>
                        <a:cubicBezTo>
                          <a:pt x="43" y="42"/>
                          <a:pt x="43" y="42"/>
                          <a:pt x="43" y="42"/>
                        </a:cubicBezTo>
                        <a:cubicBezTo>
                          <a:pt x="63" y="40"/>
                          <a:pt x="78" y="23"/>
                          <a:pt x="78" y="3"/>
                        </a:cubicBezTo>
                        <a:cubicBezTo>
                          <a:pt x="78" y="2"/>
                          <a:pt x="77" y="0"/>
                          <a:pt x="76" y="0"/>
                        </a:cubicBezTo>
                        <a:cubicBezTo>
                          <a:pt x="75" y="0"/>
                          <a:pt x="74" y="2"/>
                          <a:pt x="74" y="3"/>
                        </a:cubicBezTo>
                        <a:cubicBezTo>
                          <a:pt x="74" y="12"/>
                          <a:pt x="70" y="21"/>
                          <a:pt x="64" y="27"/>
                        </a:cubicBezTo>
                        <a:cubicBezTo>
                          <a:pt x="57" y="34"/>
                          <a:pt x="48" y="38"/>
                          <a:pt x="39" y="38"/>
                        </a:cubicBezTo>
                        <a:cubicBezTo>
                          <a:pt x="30" y="38"/>
                          <a:pt x="21" y="34"/>
                          <a:pt x="14" y="27"/>
                        </a:cubicBezTo>
                        <a:cubicBezTo>
                          <a:pt x="8" y="21"/>
                          <a:pt x="5" y="13"/>
                          <a:pt x="4" y="4"/>
                        </a:cubicBezTo>
                        <a:cubicBezTo>
                          <a:pt x="4" y="3"/>
                          <a:pt x="4" y="3"/>
                          <a:pt x="4" y="3"/>
                        </a:cubicBezTo>
                        <a:cubicBezTo>
                          <a:pt x="4" y="1"/>
                          <a:pt x="3" y="0"/>
                          <a:pt x="2" y="0"/>
                        </a:cubicBezTo>
                        <a:cubicBezTo>
                          <a:pt x="1" y="0"/>
                          <a:pt x="0" y="1"/>
                          <a:pt x="0" y="2"/>
                        </a:cubicBezTo>
                        <a:cubicBezTo>
                          <a:pt x="0" y="4"/>
                          <a:pt x="0" y="4"/>
                          <a:pt x="0" y="4"/>
                        </a:cubicBezTo>
                        <a:cubicBezTo>
                          <a:pt x="0" y="24"/>
                          <a:pt x="15" y="40"/>
                          <a:pt x="35" y="42"/>
                        </a:cubicBezTo>
                        <a:cubicBezTo>
                          <a:pt x="37" y="43"/>
                          <a:pt x="37" y="43"/>
                          <a:pt x="37" y="43"/>
                        </a:cubicBezTo>
                        <a:cubicBezTo>
                          <a:pt x="37" y="65"/>
                          <a:pt x="37" y="65"/>
                          <a:pt x="37" y="65"/>
                        </a:cubicBezTo>
                        <a:cubicBezTo>
                          <a:pt x="9" y="65"/>
                          <a:pt x="9" y="65"/>
                          <a:pt x="9" y="65"/>
                        </a:cubicBezTo>
                        <a:cubicBezTo>
                          <a:pt x="8" y="65"/>
                          <a:pt x="7" y="66"/>
                          <a:pt x="7" y="68"/>
                        </a:cubicBezTo>
                        <a:cubicBezTo>
                          <a:pt x="7" y="69"/>
                          <a:pt x="8" y="70"/>
                          <a:pt x="9" y="70"/>
                        </a:cubicBezTo>
                        <a:cubicBezTo>
                          <a:pt x="69" y="70"/>
                          <a:pt x="69" y="70"/>
                          <a:pt x="69" y="70"/>
                        </a:cubicBezTo>
                        <a:cubicBezTo>
                          <a:pt x="70" y="70"/>
                          <a:pt x="71" y="69"/>
                          <a:pt x="71" y="68"/>
                        </a:cubicBezTo>
                        <a:cubicBezTo>
                          <a:pt x="71" y="66"/>
                          <a:pt x="70" y="65"/>
                          <a:pt x="69" y="65"/>
                        </a:cubicBezTo>
                        <a:close/>
                      </a:path>
                    </a:pathLst>
                  </a:custGeom>
                  <a:grpFill/>
                  <a:ln w="9525">
                    <a:noFill/>
                    <a:round/>
                  </a:ln>
                </p:spPr>
                <p:txBody>
                  <a:bodyPr vert="horz" wrap="square" lIns="91440" tIns="45720" rIns="91440" bIns="45720" numCol="1" anchor="t" anchorCtr="0" compatLnSpc="1"/>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29" name="Freeform 53"/>
                  <p:cNvSpPr>
                    <a:spLocks noEditPoints="1"/>
                  </p:cNvSpPr>
                  <p:nvPr/>
                </p:nvSpPr>
                <p:spPr bwMode="auto">
                  <a:xfrm>
                    <a:off x="8402638" y="5110163"/>
                    <a:ext cx="187325" cy="319088"/>
                  </a:xfrm>
                  <a:custGeom>
                    <a:avLst/>
                    <a:gdLst>
                      <a:gd name="T0" fmla="*/ 25 w 50"/>
                      <a:gd name="T1" fmla="*/ 85 h 85"/>
                      <a:gd name="T2" fmla="*/ 50 w 50"/>
                      <a:gd name="T3" fmla="*/ 61 h 85"/>
                      <a:gd name="T4" fmla="*/ 50 w 50"/>
                      <a:gd name="T5" fmla="*/ 25 h 85"/>
                      <a:gd name="T6" fmla="*/ 25 w 50"/>
                      <a:gd name="T7" fmla="*/ 0 h 85"/>
                      <a:gd name="T8" fmla="*/ 0 w 50"/>
                      <a:gd name="T9" fmla="*/ 25 h 85"/>
                      <a:gd name="T10" fmla="*/ 0 w 50"/>
                      <a:gd name="T11" fmla="*/ 61 h 85"/>
                      <a:gd name="T12" fmla="*/ 25 w 50"/>
                      <a:gd name="T13" fmla="*/ 85 h 85"/>
                      <a:gd name="T14" fmla="*/ 7 w 50"/>
                      <a:gd name="T15" fmla="*/ 16 h 85"/>
                      <a:gd name="T16" fmla="*/ 11 w 50"/>
                      <a:gd name="T17" fmla="*/ 10 h 85"/>
                      <a:gd name="T18" fmla="*/ 25 w 50"/>
                      <a:gd name="T19" fmla="*/ 5 h 85"/>
                      <a:gd name="T20" fmla="*/ 39 w 50"/>
                      <a:gd name="T21" fmla="*/ 10 h 85"/>
                      <a:gd name="T22" fmla="*/ 43 w 50"/>
                      <a:gd name="T23" fmla="*/ 16 h 85"/>
                      <a:gd name="T24" fmla="*/ 44 w 50"/>
                      <a:gd name="T25" fmla="*/ 18 h 85"/>
                      <a:gd name="T26" fmla="*/ 6 w 50"/>
                      <a:gd name="T27" fmla="*/ 18 h 85"/>
                      <a:gd name="T28" fmla="*/ 7 w 50"/>
                      <a:gd name="T29" fmla="*/ 16 h 85"/>
                      <a:gd name="T30" fmla="*/ 5 w 50"/>
                      <a:gd name="T31" fmla="*/ 23 h 85"/>
                      <a:gd name="T32" fmla="*/ 45 w 50"/>
                      <a:gd name="T33" fmla="*/ 23 h 85"/>
                      <a:gd name="T34" fmla="*/ 45 w 50"/>
                      <a:gd name="T35" fmla="*/ 25 h 85"/>
                      <a:gd name="T36" fmla="*/ 45 w 50"/>
                      <a:gd name="T37" fmla="*/ 33 h 85"/>
                      <a:gd name="T38" fmla="*/ 5 w 50"/>
                      <a:gd name="T39" fmla="*/ 33 h 85"/>
                      <a:gd name="T40" fmla="*/ 5 w 50"/>
                      <a:gd name="T41" fmla="*/ 23 h 85"/>
                      <a:gd name="T42" fmla="*/ 5 w 50"/>
                      <a:gd name="T43" fmla="*/ 37 h 85"/>
                      <a:gd name="T44" fmla="*/ 45 w 50"/>
                      <a:gd name="T45" fmla="*/ 37 h 85"/>
                      <a:gd name="T46" fmla="*/ 45 w 50"/>
                      <a:gd name="T47" fmla="*/ 48 h 85"/>
                      <a:gd name="T48" fmla="*/ 5 w 50"/>
                      <a:gd name="T49" fmla="*/ 48 h 85"/>
                      <a:gd name="T50" fmla="*/ 5 w 50"/>
                      <a:gd name="T51" fmla="*/ 37 h 85"/>
                      <a:gd name="T52" fmla="*/ 5 w 50"/>
                      <a:gd name="T53" fmla="*/ 61 h 85"/>
                      <a:gd name="T54" fmla="*/ 5 w 50"/>
                      <a:gd name="T55" fmla="*/ 52 h 85"/>
                      <a:gd name="T56" fmla="*/ 45 w 50"/>
                      <a:gd name="T57" fmla="*/ 52 h 85"/>
                      <a:gd name="T58" fmla="*/ 45 w 50"/>
                      <a:gd name="T59" fmla="*/ 63 h 85"/>
                      <a:gd name="T60" fmla="*/ 5 w 50"/>
                      <a:gd name="T61" fmla="*/ 63 h 85"/>
                      <a:gd name="T62" fmla="*/ 5 w 50"/>
                      <a:gd name="T63" fmla="*/ 61 h 85"/>
                      <a:gd name="T64" fmla="*/ 6 w 50"/>
                      <a:gd name="T65" fmla="*/ 67 h 85"/>
                      <a:gd name="T66" fmla="*/ 44 w 50"/>
                      <a:gd name="T67" fmla="*/ 67 h 85"/>
                      <a:gd name="T68" fmla="*/ 43 w 50"/>
                      <a:gd name="T69" fmla="*/ 69 h 85"/>
                      <a:gd name="T70" fmla="*/ 39 w 50"/>
                      <a:gd name="T71" fmla="*/ 75 h 85"/>
                      <a:gd name="T72" fmla="*/ 25 w 50"/>
                      <a:gd name="T73" fmla="*/ 81 h 85"/>
                      <a:gd name="T74" fmla="*/ 11 w 50"/>
                      <a:gd name="T75" fmla="*/ 75 h 85"/>
                      <a:gd name="T76" fmla="*/ 7 w 50"/>
                      <a:gd name="T77" fmla="*/ 69 h 85"/>
                      <a:gd name="T78" fmla="*/ 6 w 50"/>
                      <a:gd name="T79" fmla="*/ 67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0" h="85">
                        <a:moveTo>
                          <a:pt x="25" y="85"/>
                        </a:moveTo>
                        <a:cubicBezTo>
                          <a:pt x="39" y="85"/>
                          <a:pt x="50" y="74"/>
                          <a:pt x="50" y="61"/>
                        </a:cubicBezTo>
                        <a:cubicBezTo>
                          <a:pt x="50" y="25"/>
                          <a:pt x="50" y="25"/>
                          <a:pt x="50" y="25"/>
                        </a:cubicBezTo>
                        <a:cubicBezTo>
                          <a:pt x="50" y="11"/>
                          <a:pt x="39" y="0"/>
                          <a:pt x="25" y="0"/>
                        </a:cubicBezTo>
                        <a:cubicBezTo>
                          <a:pt x="11" y="0"/>
                          <a:pt x="0" y="11"/>
                          <a:pt x="0" y="25"/>
                        </a:cubicBezTo>
                        <a:cubicBezTo>
                          <a:pt x="0" y="61"/>
                          <a:pt x="0" y="61"/>
                          <a:pt x="0" y="61"/>
                        </a:cubicBezTo>
                        <a:cubicBezTo>
                          <a:pt x="0" y="74"/>
                          <a:pt x="11" y="85"/>
                          <a:pt x="25" y="85"/>
                        </a:cubicBezTo>
                        <a:close/>
                        <a:moveTo>
                          <a:pt x="7" y="16"/>
                        </a:moveTo>
                        <a:cubicBezTo>
                          <a:pt x="8" y="14"/>
                          <a:pt x="9" y="12"/>
                          <a:pt x="11" y="10"/>
                        </a:cubicBezTo>
                        <a:cubicBezTo>
                          <a:pt x="15" y="7"/>
                          <a:pt x="20" y="5"/>
                          <a:pt x="25" y="5"/>
                        </a:cubicBezTo>
                        <a:cubicBezTo>
                          <a:pt x="30" y="5"/>
                          <a:pt x="35" y="7"/>
                          <a:pt x="39" y="10"/>
                        </a:cubicBezTo>
                        <a:cubicBezTo>
                          <a:pt x="41" y="12"/>
                          <a:pt x="42" y="14"/>
                          <a:pt x="43" y="16"/>
                        </a:cubicBezTo>
                        <a:cubicBezTo>
                          <a:pt x="44" y="18"/>
                          <a:pt x="44" y="18"/>
                          <a:pt x="44" y="18"/>
                        </a:cubicBezTo>
                        <a:cubicBezTo>
                          <a:pt x="6" y="18"/>
                          <a:pt x="6" y="18"/>
                          <a:pt x="6" y="18"/>
                        </a:cubicBezTo>
                        <a:lnTo>
                          <a:pt x="7" y="16"/>
                        </a:lnTo>
                        <a:close/>
                        <a:moveTo>
                          <a:pt x="5" y="23"/>
                        </a:moveTo>
                        <a:cubicBezTo>
                          <a:pt x="45" y="23"/>
                          <a:pt x="45" y="23"/>
                          <a:pt x="45" y="23"/>
                        </a:cubicBezTo>
                        <a:cubicBezTo>
                          <a:pt x="45" y="25"/>
                          <a:pt x="45" y="25"/>
                          <a:pt x="45" y="25"/>
                        </a:cubicBezTo>
                        <a:cubicBezTo>
                          <a:pt x="45" y="33"/>
                          <a:pt x="45" y="33"/>
                          <a:pt x="45" y="33"/>
                        </a:cubicBezTo>
                        <a:cubicBezTo>
                          <a:pt x="5" y="33"/>
                          <a:pt x="5" y="33"/>
                          <a:pt x="5" y="33"/>
                        </a:cubicBezTo>
                        <a:lnTo>
                          <a:pt x="5" y="23"/>
                        </a:lnTo>
                        <a:close/>
                        <a:moveTo>
                          <a:pt x="5" y="37"/>
                        </a:moveTo>
                        <a:cubicBezTo>
                          <a:pt x="45" y="37"/>
                          <a:pt x="45" y="37"/>
                          <a:pt x="45" y="37"/>
                        </a:cubicBezTo>
                        <a:cubicBezTo>
                          <a:pt x="45" y="48"/>
                          <a:pt x="45" y="48"/>
                          <a:pt x="45" y="48"/>
                        </a:cubicBezTo>
                        <a:cubicBezTo>
                          <a:pt x="5" y="48"/>
                          <a:pt x="5" y="48"/>
                          <a:pt x="5" y="48"/>
                        </a:cubicBezTo>
                        <a:lnTo>
                          <a:pt x="5" y="37"/>
                        </a:lnTo>
                        <a:close/>
                        <a:moveTo>
                          <a:pt x="5" y="61"/>
                        </a:moveTo>
                        <a:cubicBezTo>
                          <a:pt x="5" y="52"/>
                          <a:pt x="5" y="52"/>
                          <a:pt x="5" y="52"/>
                        </a:cubicBezTo>
                        <a:cubicBezTo>
                          <a:pt x="45" y="52"/>
                          <a:pt x="45" y="52"/>
                          <a:pt x="45" y="52"/>
                        </a:cubicBezTo>
                        <a:cubicBezTo>
                          <a:pt x="45" y="63"/>
                          <a:pt x="45" y="63"/>
                          <a:pt x="45" y="63"/>
                        </a:cubicBezTo>
                        <a:cubicBezTo>
                          <a:pt x="5" y="63"/>
                          <a:pt x="5" y="63"/>
                          <a:pt x="5" y="63"/>
                        </a:cubicBezTo>
                        <a:lnTo>
                          <a:pt x="5" y="61"/>
                        </a:lnTo>
                        <a:close/>
                        <a:moveTo>
                          <a:pt x="6" y="67"/>
                        </a:moveTo>
                        <a:cubicBezTo>
                          <a:pt x="44" y="67"/>
                          <a:pt x="44" y="67"/>
                          <a:pt x="44" y="67"/>
                        </a:cubicBezTo>
                        <a:cubicBezTo>
                          <a:pt x="43" y="69"/>
                          <a:pt x="43" y="69"/>
                          <a:pt x="43" y="69"/>
                        </a:cubicBezTo>
                        <a:cubicBezTo>
                          <a:pt x="42" y="71"/>
                          <a:pt x="41" y="73"/>
                          <a:pt x="39" y="75"/>
                        </a:cubicBezTo>
                        <a:cubicBezTo>
                          <a:pt x="35" y="79"/>
                          <a:pt x="30" y="81"/>
                          <a:pt x="25" y="81"/>
                        </a:cubicBezTo>
                        <a:cubicBezTo>
                          <a:pt x="20" y="81"/>
                          <a:pt x="15" y="79"/>
                          <a:pt x="11" y="75"/>
                        </a:cubicBezTo>
                        <a:cubicBezTo>
                          <a:pt x="9" y="73"/>
                          <a:pt x="8" y="71"/>
                          <a:pt x="7" y="69"/>
                        </a:cubicBezTo>
                        <a:lnTo>
                          <a:pt x="6" y="67"/>
                        </a:lnTo>
                        <a:close/>
                      </a:path>
                    </a:pathLst>
                  </a:custGeom>
                  <a:grpFill/>
                  <a:ln w="9525">
                    <a:noFill/>
                    <a:round/>
                  </a:ln>
                </p:spPr>
                <p:txBody>
                  <a:bodyPr vert="horz" wrap="square" lIns="91440" tIns="45720" rIns="91440" bIns="45720" numCol="1" anchor="t" anchorCtr="0" compatLnSpc="1"/>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grpSp>
          </p:grpSp>
        </p:grpSp>
        <p:sp>
          <p:nvSpPr>
            <p:cNvPr id="30" name="椭圆 29"/>
            <p:cNvSpPr/>
            <p:nvPr/>
          </p:nvSpPr>
          <p:spPr>
            <a:xfrm>
              <a:off x="9436" y="5834"/>
              <a:ext cx="340" cy="340"/>
            </a:xfrm>
            <a:prstGeom prst="ellipse">
              <a:avLst/>
            </a:prstGeom>
            <a:solidFill>
              <a:schemeClr val="accent1"/>
            </a:solidFill>
            <a:ln w="12700" cap="flat" cmpd="sng" algn="ctr">
              <a:noFill/>
              <a:prstDash val="solid"/>
              <a:miter lim="800000"/>
            </a:ln>
            <a:effectLst/>
          </p:spPr>
          <p:txBody>
            <a:bodyPr rtlCol="0" anchor="ctr"/>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31" name="椭圆 30"/>
            <p:cNvSpPr/>
            <p:nvPr/>
          </p:nvSpPr>
          <p:spPr>
            <a:xfrm>
              <a:off x="9436" y="7140"/>
              <a:ext cx="340" cy="340"/>
            </a:xfrm>
            <a:prstGeom prst="ellipse">
              <a:avLst/>
            </a:prstGeom>
            <a:solidFill>
              <a:schemeClr val="accent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33" name="文本框 32"/>
            <p:cNvSpPr txBox="1"/>
            <p:nvPr/>
          </p:nvSpPr>
          <p:spPr>
            <a:xfrm>
              <a:off x="12101" y="4337"/>
              <a:ext cx="2864" cy="615"/>
            </a:xfrm>
            <a:prstGeom prst="rect">
              <a:avLst/>
            </a:prstGeom>
            <a:noFill/>
          </p:spPr>
          <p:txBody>
            <a:bodyPr wrap="square" lIns="0" tIns="0" rIns="0" bIns="0" rtlCol="0">
              <a:spAutoFit/>
            </a:bodyPr>
            <a:p>
              <a:pPr eaLnBrk="1" fontAlgn="auto" hangingPunct="1">
                <a:spcBef>
                  <a:spcPts val="0"/>
                </a:spcBef>
                <a:spcAft>
                  <a:spcPts val="0"/>
                </a:spcAft>
              </a:pPr>
              <a:r>
                <a:rPr lang="zh-CN" altLang="en-US" sz="2400" b="1" spc="300" dirty="0">
                  <a:solidFill>
                    <a:schemeClr val="accent4"/>
                  </a:solidFill>
                  <a:latin typeface="微软雅黑" panose="020B0503020204020204" pitchFamily="34" charset="-122"/>
                  <a:sym typeface="+mn-ea"/>
                </a:rPr>
                <a:t>帧同步算法</a:t>
              </a:r>
              <a:endParaRPr lang="zh-CN" altLang="en-US" sz="2400" b="1" spc="300" dirty="0">
                <a:solidFill>
                  <a:schemeClr val="accent4"/>
                </a:solidFill>
                <a:latin typeface="微软雅黑" panose="020B0503020204020204" pitchFamily="34" charset="-122"/>
                <a:sym typeface="+mn-ea"/>
              </a:endParaRPr>
            </a:p>
          </p:txBody>
        </p:sp>
        <p:sp>
          <p:nvSpPr>
            <p:cNvPr id="46" name="文本框 45"/>
            <p:cNvSpPr txBox="1"/>
            <p:nvPr/>
          </p:nvSpPr>
          <p:spPr>
            <a:xfrm>
              <a:off x="3644" y="5750"/>
              <a:ext cx="3451" cy="615"/>
            </a:xfrm>
            <a:prstGeom prst="rect">
              <a:avLst/>
            </a:prstGeom>
            <a:noFill/>
          </p:spPr>
          <p:txBody>
            <a:bodyPr wrap="square" lIns="0" tIns="0" rIns="0" bIns="0" rtlCol="0">
              <a:spAutoFit/>
            </a:bodyPr>
            <a:p>
              <a:pPr algn="r" eaLnBrk="1" fontAlgn="auto" hangingPunct="1">
                <a:spcBef>
                  <a:spcPts val="0"/>
                </a:spcBef>
                <a:spcAft>
                  <a:spcPts val="0"/>
                </a:spcAft>
              </a:pPr>
              <a:r>
                <a:rPr lang="zh-CN" altLang="en-US" sz="2400" b="1" spc="300" dirty="0">
                  <a:solidFill>
                    <a:schemeClr val="accent4"/>
                  </a:solidFill>
                  <a:latin typeface="微软雅黑" panose="020B0503020204020204" pitchFamily="34" charset="-122"/>
                  <a:sym typeface="+mn-ea"/>
                </a:rPr>
                <a:t>多普勒效应</a:t>
              </a:r>
              <a:endParaRPr lang="zh-CN" altLang="en-US" sz="2400" b="1" spc="300" dirty="0">
                <a:solidFill>
                  <a:schemeClr val="accent4"/>
                </a:solidFill>
                <a:latin typeface="微软雅黑" panose="020B0503020204020204" pitchFamily="34" charset="-122"/>
                <a:sym typeface="+mn-ea"/>
              </a:endParaRPr>
            </a:p>
          </p:txBody>
        </p:sp>
        <p:sp>
          <p:nvSpPr>
            <p:cNvPr id="47" name="文本框 46"/>
            <p:cNvSpPr txBox="1"/>
            <p:nvPr/>
          </p:nvSpPr>
          <p:spPr>
            <a:xfrm>
              <a:off x="3644" y="7091"/>
              <a:ext cx="3451" cy="615"/>
            </a:xfrm>
            <a:prstGeom prst="rect">
              <a:avLst/>
            </a:prstGeom>
            <a:noFill/>
          </p:spPr>
          <p:txBody>
            <a:bodyPr wrap="square" lIns="0" tIns="0" rIns="0" bIns="0" rtlCol="0">
              <a:spAutoFit/>
            </a:bodyPr>
            <a:lstStyle/>
            <a:p>
              <a:pPr algn="r" eaLnBrk="1" fontAlgn="auto" hangingPunct="1">
                <a:spcBef>
                  <a:spcPts val="0"/>
                </a:spcBef>
                <a:spcAft>
                  <a:spcPts val="0"/>
                </a:spcAft>
              </a:pPr>
              <a:r>
                <a:rPr lang="zh-CN" altLang="en-US" sz="2400" b="1" spc="300" dirty="0">
                  <a:solidFill>
                    <a:schemeClr val="accent4"/>
                  </a:solidFill>
                  <a:latin typeface="微软雅黑" panose="020B0503020204020204" pitchFamily="34" charset="-122"/>
                  <a:sym typeface="+mn-ea"/>
                </a:rPr>
                <a:t>定时误差</a:t>
              </a:r>
              <a:endParaRPr lang="zh-CN" altLang="en-US" sz="2400" b="1" spc="300" dirty="0">
                <a:solidFill>
                  <a:schemeClr val="accent4"/>
                </a:solidFill>
                <a:latin typeface="微软雅黑" panose="020B0503020204020204" pitchFamily="34" charset="-122"/>
                <a:sym typeface="+mn-ea"/>
              </a:endParaRPr>
            </a:p>
          </p:txBody>
        </p:sp>
        <p:sp>
          <p:nvSpPr>
            <p:cNvPr id="48" name="文本框 47"/>
            <p:cNvSpPr txBox="1"/>
            <p:nvPr/>
          </p:nvSpPr>
          <p:spPr>
            <a:xfrm>
              <a:off x="2099" y="8405"/>
              <a:ext cx="4996" cy="615"/>
            </a:xfrm>
            <a:prstGeom prst="rect">
              <a:avLst/>
            </a:prstGeom>
            <a:noFill/>
          </p:spPr>
          <p:txBody>
            <a:bodyPr wrap="square" lIns="0" tIns="0" rIns="0" bIns="0" rtlCol="0">
              <a:spAutoFit/>
            </a:bodyPr>
            <a:lstStyle/>
            <a:p>
              <a:pPr algn="r" eaLnBrk="1" fontAlgn="auto" hangingPunct="1">
                <a:spcBef>
                  <a:spcPts val="0"/>
                </a:spcBef>
                <a:spcAft>
                  <a:spcPts val="0"/>
                </a:spcAft>
              </a:pPr>
              <a:r>
                <a:rPr lang="zh-CN" altLang="en-US" sz="2400" b="1" spc="300" dirty="0">
                  <a:solidFill>
                    <a:schemeClr val="accent4"/>
                  </a:solidFill>
                  <a:latin typeface="微软雅黑" panose="020B0503020204020204" pitchFamily="34" charset="-122"/>
                  <a:sym typeface="+mn-ea"/>
                </a:rPr>
                <a:t>突发信号的解调</a:t>
              </a:r>
              <a:endParaRPr lang="zh-CN" altLang="en-US" sz="2400" b="1" spc="300" dirty="0">
                <a:solidFill>
                  <a:schemeClr val="accent4"/>
                </a:solidFill>
                <a:latin typeface="微软雅黑" panose="020B0503020204020204" pitchFamily="34" charset="-122"/>
                <a:sym typeface="+mn-ea"/>
              </a:endParaRPr>
            </a:p>
          </p:txBody>
        </p:sp>
        <p:sp>
          <p:nvSpPr>
            <p:cNvPr id="49" name="文本框 48"/>
            <p:cNvSpPr txBox="1"/>
            <p:nvPr/>
          </p:nvSpPr>
          <p:spPr>
            <a:xfrm>
              <a:off x="12101" y="5750"/>
              <a:ext cx="4573" cy="615"/>
            </a:xfrm>
            <a:prstGeom prst="rect">
              <a:avLst/>
            </a:prstGeom>
            <a:noFill/>
          </p:spPr>
          <p:txBody>
            <a:bodyPr wrap="square" lIns="0" tIns="0" rIns="0" bIns="0" rtlCol="0">
              <a:spAutoFit/>
            </a:bodyPr>
            <a:p>
              <a:pPr eaLnBrk="1" fontAlgn="auto" hangingPunct="1">
                <a:spcBef>
                  <a:spcPts val="0"/>
                </a:spcBef>
                <a:spcAft>
                  <a:spcPts val="0"/>
                </a:spcAft>
              </a:pPr>
              <a:r>
                <a:rPr lang="zh-CN" altLang="en-US" sz="2400" b="1" spc="300" dirty="0">
                  <a:solidFill>
                    <a:schemeClr val="accent4"/>
                  </a:solidFill>
                  <a:latin typeface="微软雅黑" panose="020B0503020204020204" pitchFamily="34" charset="-122"/>
                  <a:sym typeface="+mn-ea"/>
                </a:rPr>
                <a:t>频率偏移补偿算法</a:t>
              </a:r>
              <a:endParaRPr lang="zh-CN" altLang="en-US" sz="2400" b="1" spc="300" dirty="0">
                <a:solidFill>
                  <a:schemeClr val="accent4"/>
                </a:solidFill>
                <a:latin typeface="微软雅黑" panose="020B0503020204020204" pitchFamily="34" charset="-122"/>
                <a:sym typeface="+mn-ea"/>
              </a:endParaRPr>
            </a:p>
          </p:txBody>
        </p:sp>
        <p:sp>
          <p:nvSpPr>
            <p:cNvPr id="50" name="文本框 49"/>
            <p:cNvSpPr txBox="1"/>
            <p:nvPr/>
          </p:nvSpPr>
          <p:spPr>
            <a:xfrm>
              <a:off x="12100" y="7084"/>
              <a:ext cx="2864" cy="615"/>
            </a:xfrm>
            <a:prstGeom prst="rect">
              <a:avLst/>
            </a:prstGeom>
            <a:noFill/>
          </p:spPr>
          <p:txBody>
            <a:bodyPr wrap="square" lIns="0" tIns="0" rIns="0" bIns="0" rtlCol="0">
              <a:spAutoFit/>
            </a:bodyPr>
            <a:p>
              <a:pPr eaLnBrk="1" fontAlgn="auto" hangingPunct="1">
                <a:spcBef>
                  <a:spcPts val="0"/>
                </a:spcBef>
                <a:spcAft>
                  <a:spcPts val="0"/>
                </a:spcAft>
              </a:pPr>
              <a:r>
                <a:rPr lang="zh-CN" altLang="en-US" sz="2400" b="1" spc="300" dirty="0">
                  <a:solidFill>
                    <a:schemeClr val="accent4"/>
                  </a:solidFill>
                  <a:latin typeface="微软雅黑" panose="020B0503020204020204" pitchFamily="34" charset="-122"/>
                  <a:sym typeface="+mn-ea"/>
                </a:rPr>
                <a:t>位同步算法</a:t>
              </a:r>
              <a:endParaRPr lang="zh-CN" altLang="en-US" sz="2400" b="1" spc="300" dirty="0">
                <a:solidFill>
                  <a:schemeClr val="accent4"/>
                </a:solidFill>
                <a:latin typeface="微软雅黑" panose="020B0503020204020204" pitchFamily="34" charset="-122"/>
                <a:sym typeface="+mn-ea"/>
              </a:endParaRPr>
            </a:p>
          </p:txBody>
        </p:sp>
        <p:sp>
          <p:nvSpPr>
            <p:cNvPr id="53" name="文本框 52"/>
            <p:cNvSpPr txBox="1"/>
            <p:nvPr/>
          </p:nvSpPr>
          <p:spPr>
            <a:xfrm>
              <a:off x="12100" y="8431"/>
              <a:ext cx="3465" cy="615"/>
            </a:xfrm>
            <a:prstGeom prst="rect">
              <a:avLst/>
            </a:prstGeom>
            <a:noFill/>
          </p:spPr>
          <p:txBody>
            <a:bodyPr wrap="square" lIns="0" tIns="0" rIns="0" bIns="0" rtlCol="0">
              <a:spAutoFit/>
            </a:bodyPr>
            <a:p>
              <a:pPr eaLnBrk="1" fontAlgn="auto" hangingPunct="1">
                <a:spcBef>
                  <a:spcPts val="0"/>
                </a:spcBef>
                <a:spcAft>
                  <a:spcPts val="0"/>
                </a:spcAft>
              </a:pPr>
              <a:r>
                <a:rPr lang="zh-CN" altLang="en-US" sz="2400" b="1" spc="300" dirty="0">
                  <a:solidFill>
                    <a:schemeClr val="accent4"/>
                  </a:solidFill>
                  <a:latin typeface="微软雅黑" panose="020B0503020204020204" pitchFamily="34" charset="-122"/>
                  <a:sym typeface="+mn-ea"/>
                </a:rPr>
                <a:t>优化解调算法</a:t>
              </a:r>
              <a:endParaRPr lang="zh-CN" altLang="en-US" sz="2400" b="1" spc="300" dirty="0">
                <a:solidFill>
                  <a:schemeClr val="accent4"/>
                </a:solidFill>
                <a:latin typeface="微软雅黑" panose="020B0503020204020204" pitchFamily="34" charset="-122"/>
                <a:sym typeface="+mn-ea"/>
              </a:endParaRPr>
            </a:p>
          </p:txBody>
        </p:sp>
      </p:grpSp>
      <p:graphicFrame>
        <p:nvGraphicFramePr>
          <p:cNvPr id="2" name="对象 -2147482540"/>
          <p:cNvGraphicFramePr>
            <a:graphicFrameLocks noChangeAspect="1"/>
          </p:cNvGraphicFramePr>
          <p:nvPr/>
        </p:nvGraphicFramePr>
        <p:xfrm>
          <a:off x="1758950" y="1551305"/>
          <a:ext cx="4552950" cy="673100"/>
        </p:xfrm>
        <a:graphic>
          <a:graphicData uri="http://schemas.openxmlformats.org/presentationml/2006/ole">
            <mc:AlternateContent xmlns:mc="http://schemas.openxmlformats.org/markup-compatibility/2006">
              <mc:Choice xmlns:v="urn:schemas-microsoft-com:vml" Requires="v">
                <p:oleObj spid="_x0000_s3076" name="" r:id="rId1" imgW="1548765" imgH="228600" progId="Equation.KSEE3">
                  <p:embed/>
                </p:oleObj>
              </mc:Choice>
              <mc:Fallback>
                <p:oleObj name="" r:id="rId1" imgW="1548765" imgH="228600" progId="Equation.KSEE3">
                  <p:embed/>
                  <p:pic>
                    <p:nvPicPr>
                      <p:cNvPr id="0" name="图片 3075"/>
                      <p:cNvPicPr/>
                      <p:nvPr/>
                    </p:nvPicPr>
                    <p:blipFill>
                      <a:blip r:embed="rId2"/>
                      <a:stretch>
                        <a:fillRect/>
                      </a:stretch>
                    </p:blipFill>
                    <p:spPr>
                      <a:xfrm>
                        <a:off x="1758950" y="1551305"/>
                        <a:ext cx="4552950" cy="673100"/>
                      </a:xfrm>
                      <a:prstGeom prst="rect">
                        <a:avLst/>
                      </a:prstGeom>
                      <a:noFill/>
                      <a:ln w="38100">
                        <a:noFill/>
                        <a:miter/>
                      </a:ln>
                    </p:spPr>
                  </p:pic>
                </p:oleObj>
              </mc:Fallback>
            </mc:AlternateContent>
          </a:graphicData>
        </a:graphic>
      </p:graphicFrame>
      <p:graphicFrame>
        <p:nvGraphicFramePr>
          <p:cNvPr id="8" name="对象 7"/>
          <p:cNvGraphicFramePr/>
          <p:nvPr/>
        </p:nvGraphicFramePr>
        <p:xfrm>
          <a:off x="9484360" y="143510"/>
          <a:ext cx="1311275" cy="6570345"/>
        </p:xfrm>
        <a:graphic>
          <a:graphicData uri="http://schemas.openxmlformats.org/presentationml/2006/ole">
            <mc:AlternateContent xmlns:mc="http://schemas.openxmlformats.org/markup-compatibility/2006">
              <mc:Choice xmlns:v="urn:schemas-microsoft-com:vml" Requires="v">
                <p:oleObj spid="_x0000_s11" name="" r:id="rId3" imgW="798195" imgH="3876675" progId="Visio.Drawing.15">
                  <p:embed/>
                </p:oleObj>
              </mc:Choice>
              <mc:Fallback>
                <p:oleObj name="" r:id="rId3" imgW="798195" imgH="3876675" progId="Visio.Drawing.15">
                  <p:embed/>
                  <p:pic>
                    <p:nvPicPr>
                      <p:cNvPr id="0" name="图片 5"/>
                      <p:cNvPicPr/>
                      <p:nvPr/>
                    </p:nvPicPr>
                    <p:blipFill>
                      <a:blip r:embed="rId4"/>
                      <a:stretch>
                        <a:fillRect/>
                      </a:stretch>
                    </p:blipFill>
                    <p:spPr>
                      <a:xfrm>
                        <a:off x="9484360" y="143510"/>
                        <a:ext cx="1311275" cy="6570345"/>
                      </a:xfrm>
                      <a:prstGeom prst="rect">
                        <a:avLst/>
                      </a:prstGeom>
                    </p:spPr>
                  </p:pic>
                </p:oleObj>
              </mc:Fallback>
            </mc:AlternateContent>
          </a:graphicData>
        </a:graphic>
      </p:graphicFrame>
    </p:spTree>
  </p:cSld>
  <p:clrMapOvr>
    <a:masterClrMapping/>
  </p:clrMapOvr>
  <p:transition spd="med">
    <p:pull/>
  </p:transition>
</p:sld>
</file>

<file path=ppt/tags/tag1.xml><?xml version="1.0" encoding="utf-8"?>
<p:tagLst xmlns:p="http://schemas.openxmlformats.org/presentationml/2006/main">
  <p:tag name="PA" val="v5.1.2"/>
</p:tagLst>
</file>

<file path=ppt/tags/tag10.xml><?xml version="1.0" encoding="utf-8"?>
<p:tagLst xmlns:p="http://schemas.openxmlformats.org/presentationml/2006/main">
  <p:tag name="KSO_WM_DIAGRAM_VIRTUALLY_FRAME" val="{&quot;height&quot;:412.837716535433,&quot;left&quot;:503.58905511811025,&quot;top&quot;:78.2971653543307,&quot;width&quot;:428.5888976377952}"/>
</p:tagLst>
</file>

<file path=ppt/tags/tag11.xml><?xml version="1.0" encoding="utf-8"?>
<p:tagLst xmlns:p="http://schemas.openxmlformats.org/presentationml/2006/main">
  <p:tag name="KSO_WM_DIAGRAM_VIRTUALLY_FRAME" val="{&quot;height&quot;:473.037716535433,&quot;left&quot;:503.58905511811025,&quot;top&quot;:51.19716535433072,&quot;width&quot;:428.5888976377952}"/>
</p:tagLst>
</file>

<file path=ppt/tags/tag12.xml><?xml version="1.0" encoding="utf-8"?>
<p:tagLst xmlns:p="http://schemas.openxmlformats.org/presentationml/2006/main">
  <p:tag name="KSO_WM_DIAGRAM_VIRTUALLY_FRAME" val="{&quot;height&quot;:473.037716535433,&quot;left&quot;:503.58905511811025,&quot;top&quot;:51.19716535433072,&quot;width&quot;:428.5888976377952}"/>
</p:tagLst>
</file>

<file path=ppt/tags/tag13.xml><?xml version="1.0" encoding="utf-8"?>
<p:tagLst xmlns:p="http://schemas.openxmlformats.org/presentationml/2006/main">
  <p:tag name="KSO_WM_DIAGRAM_VIRTUALLY_FRAME" val="{&quot;height&quot;:473.037716535433,&quot;left&quot;:503.58905511811025,&quot;top&quot;:51.19716535433072,&quot;width&quot;:428.5888976377952}"/>
</p:tagLst>
</file>

<file path=ppt/tags/tag14.xml><?xml version="1.0" encoding="utf-8"?>
<p:tagLst xmlns:p="http://schemas.openxmlformats.org/presentationml/2006/main">
  <p:tag name="KSO_WM_DIAGRAM_VIRTUALLY_FRAME" val="{&quot;height&quot;:412.837716535433,&quot;left&quot;:503.58905511811025,&quot;top&quot;:78.2971653543307,&quot;width&quot;:428.5888976377952}"/>
</p:tagLst>
</file>

<file path=ppt/tags/tag15.xml><?xml version="1.0" encoding="utf-8"?>
<p:tagLst xmlns:p="http://schemas.openxmlformats.org/presentationml/2006/main">
  <p:tag name="KSO_WM_DIAGRAM_VIRTUALLY_FRAME" val="{&quot;height&quot;:473.037716535433,&quot;left&quot;:503.58905511811025,&quot;top&quot;:51.19716535433072,&quot;width&quot;:428.5888976377952}"/>
</p:tagLst>
</file>

<file path=ppt/tags/tag16.xml><?xml version="1.0" encoding="utf-8"?>
<p:tagLst xmlns:p="http://schemas.openxmlformats.org/presentationml/2006/main">
  <p:tag name="KSO_WM_DIAGRAM_VIRTUALLY_FRAME" val="{&quot;height&quot;:473.037716535433,&quot;left&quot;:503.58905511811025,&quot;top&quot;:51.19716535433072,&quot;width&quot;:428.5888976377952}"/>
</p:tagLst>
</file>

<file path=ppt/tags/tag17.xml><?xml version="1.0" encoding="utf-8"?>
<p:tagLst xmlns:p="http://schemas.openxmlformats.org/presentationml/2006/main">
  <p:tag name="KSO_WM_DIAGRAM_VIRTUALLY_FRAME" val="{&quot;height&quot;:473.037716535433,&quot;left&quot;:503.58905511811025,&quot;top&quot;:51.19716535433072,&quot;width&quot;:428.5888976377952}"/>
</p:tagLst>
</file>

<file path=ppt/tags/tag18.xml><?xml version="1.0" encoding="utf-8"?>
<p:tagLst xmlns:p="http://schemas.openxmlformats.org/presentationml/2006/main">
  <p:tag name="KSO_WM_DIAGRAM_VIRTUALLY_FRAME" val="{&quot;height&quot;:412.837716535433,&quot;left&quot;:503.58905511811025,&quot;top&quot;:78.2971653543307,&quot;width&quot;:428.5888976377952}"/>
</p:tagLst>
</file>

<file path=ppt/tags/tag19.xml><?xml version="1.0" encoding="utf-8"?>
<p:tagLst xmlns:p="http://schemas.openxmlformats.org/presentationml/2006/main">
  <p:tag name="KSO_WM_DIAGRAM_VIRTUALLY_FRAME" val="{&quot;height&quot;:473.037716535433,&quot;left&quot;:503.58905511811025,&quot;top&quot;:51.19716535433072,&quot;width&quot;:428.5888976377952}"/>
</p:tagLst>
</file>

<file path=ppt/tags/tag2.xml><?xml version="1.0" encoding="utf-8"?>
<p:tagLst xmlns:p="http://schemas.openxmlformats.org/presentationml/2006/main">
  <p:tag name="PA" val="v5.1.2"/>
</p:tagLst>
</file>

<file path=ppt/tags/tag20.xml><?xml version="1.0" encoding="utf-8"?>
<p:tagLst xmlns:p="http://schemas.openxmlformats.org/presentationml/2006/main">
  <p:tag name="KSO_WM_DIAGRAM_VIRTUALLY_FRAME" val="{&quot;height&quot;:473.037716535433,&quot;left&quot;:503.58905511811025,&quot;top&quot;:51.19716535433072,&quot;width&quot;:428.5888976377952}"/>
</p:tagLst>
</file>

<file path=ppt/tags/tag21.xml><?xml version="1.0" encoding="utf-8"?>
<p:tagLst xmlns:p="http://schemas.openxmlformats.org/presentationml/2006/main">
  <p:tag name="KSO_WM_DIAGRAM_VIRTUALLY_FRAME" val="{&quot;height&quot;:473.037716535433,&quot;left&quot;:503.58905511811025,&quot;top&quot;:51.19716535433072,&quot;width&quot;:428.5888976377952}"/>
</p:tagLst>
</file>

<file path=ppt/tags/tag22.xml><?xml version="1.0" encoding="utf-8"?>
<p:tagLst xmlns:p="http://schemas.openxmlformats.org/presentationml/2006/main">
  <p:tag name="KSO_WM_DIAGRAM_VIRTUALLY_FRAME" val="{&quot;height&quot;:412.837716535433,&quot;left&quot;:503.58905511811025,&quot;top&quot;:78.2971653543307,&quot;width&quot;:428.5888976377952}"/>
</p:tagLst>
</file>

<file path=ppt/tags/tag23.xml><?xml version="1.0" encoding="utf-8"?>
<p:tagLst xmlns:p="http://schemas.openxmlformats.org/presentationml/2006/main">
  <p:tag name="KSO_WM_DIAGRAM_VIRTUALLY_FRAME" val="{&quot;height&quot;:473.037716535433,&quot;left&quot;:503.58905511811025,&quot;top&quot;:51.19716535433072,&quot;width&quot;:428.5888976377952}"/>
</p:tagLst>
</file>

<file path=ppt/tags/tag24.xml><?xml version="1.0" encoding="utf-8"?>
<p:tagLst xmlns:p="http://schemas.openxmlformats.org/presentationml/2006/main">
  <p:tag name="KSO_WM_DIAGRAM_VIRTUALLY_FRAME" val="{&quot;height&quot;:473.037716535433,&quot;left&quot;:503.58905511811025,&quot;top&quot;:51.19716535433072,&quot;width&quot;:428.5888976377952}"/>
</p:tagLst>
</file>

<file path=ppt/tags/tag25.xml><?xml version="1.0" encoding="utf-8"?>
<p:tagLst xmlns:p="http://schemas.openxmlformats.org/presentationml/2006/main">
  <p:tag name="KSO_WM_DIAGRAM_VIRTUALLY_FRAME" val="{&quot;height&quot;:473.037716535433,&quot;left&quot;:503.58905511811025,&quot;top&quot;:51.19716535433072,&quot;width&quot;:428.5888976377952}"/>
</p:tagLst>
</file>

<file path=ppt/tags/tag26.xml><?xml version="1.0" encoding="utf-8"?>
<p:tagLst xmlns:p="http://schemas.openxmlformats.org/presentationml/2006/main">
  <p:tag name="KSO_WM_DIAGRAM_VIRTUALLY_FRAME" val="{&quot;height&quot;:412.837716535433,&quot;left&quot;:503.58905511811025,&quot;top&quot;:78.2971653543307,&quot;width&quot;:428.5888976377952}"/>
</p:tagLst>
</file>

<file path=ppt/tags/tag27.xml><?xml version="1.0" encoding="utf-8"?>
<p:tagLst xmlns:p="http://schemas.openxmlformats.org/presentationml/2006/main">
  <p:tag name="KSO_WM_DIAGRAM_VIRTUALLY_FRAME" val="{&quot;height&quot;:473.037716535433,&quot;left&quot;:503.58905511811025,&quot;top&quot;:51.19716535433072,&quot;width&quot;:428.5888976377952}"/>
</p:tagLst>
</file>

<file path=ppt/tags/tag28.xml><?xml version="1.0" encoding="utf-8"?>
<p:tagLst xmlns:p="http://schemas.openxmlformats.org/presentationml/2006/main">
  <p:tag name="KSO_WM_DIAGRAM_VIRTUALLY_FRAME" val="{&quot;height&quot;:473.037716535433,&quot;left&quot;:503.58905511811025,&quot;top&quot;:51.19716535433072,&quot;width&quot;:428.5888976377952}"/>
</p:tagLst>
</file>

<file path=ppt/tags/tag29.xml><?xml version="1.0" encoding="utf-8"?>
<p:tagLst xmlns:p="http://schemas.openxmlformats.org/presentationml/2006/main">
  <p:tag name="KSO_WM_DIAGRAM_VIRTUALLY_FRAME" val="{&quot;height&quot;:473.037716535433,&quot;left&quot;:503.58905511811025,&quot;top&quot;:51.19716535433072,&quot;width&quot;:428.5888976377952}"/>
</p:tagLst>
</file>

<file path=ppt/tags/tag3.xml><?xml version="1.0" encoding="utf-8"?>
<p:tagLst xmlns:p="http://schemas.openxmlformats.org/presentationml/2006/main">
  <p:tag name="PA" val="v5.1.2"/>
</p:tagLst>
</file>

<file path=ppt/tags/tag30.xml><?xml version="1.0" encoding="utf-8"?>
<p:tagLst xmlns:p="http://schemas.openxmlformats.org/presentationml/2006/main">
  <p:tag name="TABLE_ENDDRAG_ORIGIN_RECT" val="506*113"/>
  <p:tag name="TABLE_ENDDRAG_RECT" val="169*368*506*113"/>
</p:tagLst>
</file>

<file path=ppt/tags/tag31.xml><?xml version="1.0" encoding="utf-8"?>
<p:tagLst xmlns:p="http://schemas.openxmlformats.org/presentationml/2006/main">
  <p:tag name="TABLE_ENDDRAG_ORIGIN_RECT" val="506*113"/>
  <p:tag name="TABLE_ENDDRAG_RECT" val="169*368*506*113"/>
</p:tagLst>
</file>

<file path=ppt/tags/tag32.xml><?xml version="1.0" encoding="utf-8"?>
<p:tagLst xmlns:p="http://schemas.openxmlformats.org/presentationml/2006/main">
  <p:tag name="TABLE_ENDDRAG_ORIGIN_RECT" val="367*123"/>
  <p:tag name="TABLE_ENDDRAG_RECT" val="548*175*367*123"/>
</p:tagLst>
</file>

<file path=ppt/tags/tag33.xml><?xml version="1.0" encoding="utf-8"?>
<p:tagLst xmlns:p="http://schemas.openxmlformats.org/presentationml/2006/main">
  <p:tag name="TABLE_ENDDRAG_ORIGIN_RECT" val="367*123"/>
  <p:tag name="TABLE_ENDDRAG_RECT" val="548*175*367*123"/>
</p:tagLst>
</file>

<file path=ppt/tags/tag34.xml><?xml version="1.0" encoding="utf-8"?>
<p:tagLst xmlns:p="http://schemas.openxmlformats.org/presentationml/2006/main">
  <p:tag name="commondata" val="eyJoZGlkIjoiNWUzNDg5NjI0YjZjNzM3YTE1ODZhNWVhOTc3YzliMmUifQ=="/>
</p:tagLst>
</file>

<file path=ppt/tags/tag4.xml><?xml version="1.0" encoding="utf-8"?>
<p:tagLst xmlns:p="http://schemas.openxmlformats.org/presentationml/2006/main">
  <p:tag name="PA" val="v5.1.2"/>
</p:tagLst>
</file>

<file path=ppt/tags/tag5.xml><?xml version="1.0" encoding="utf-8"?>
<p:tagLst xmlns:p="http://schemas.openxmlformats.org/presentationml/2006/main">
  <p:tag name="PA" val="v5.1.2"/>
</p:tagLst>
</file>

<file path=ppt/tags/tag6.xml><?xml version="1.0" encoding="utf-8"?>
<p:tagLst xmlns:p="http://schemas.openxmlformats.org/presentationml/2006/main">
  <p:tag name="PA" val="v5.1.2"/>
</p:tagLst>
</file>

<file path=ppt/tags/tag7.xml><?xml version="1.0" encoding="utf-8"?>
<p:tagLst xmlns:p="http://schemas.openxmlformats.org/presentationml/2006/main">
  <p:tag name="PA" val="v5.1.2"/>
</p:tagLst>
</file>

<file path=ppt/tags/tag8.xml><?xml version="1.0" encoding="utf-8"?>
<p:tagLst xmlns:p="http://schemas.openxmlformats.org/presentationml/2006/main">
  <p:tag name="PA" val="v5.1.2"/>
</p:tagLst>
</file>

<file path=ppt/tags/tag9.xml><?xml version="1.0" encoding="utf-8"?>
<p:tagLst xmlns:p="http://schemas.openxmlformats.org/presentationml/2006/main">
  <p:tag name="PA" val="v5.1.2"/>
</p:tagLst>
</file>

<file path=ppt/theme/theme1.xml><?xml version="1.0" encoding="utf-8"?>
<a:theme xmlns:a="http://schemas.openxmlformats.org/drawingml/2006/main" name="封1​​">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目1​​">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目2​​">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目3​​">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目4​​">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4.xml><?xml version="1.0" encoding="utf-8"?>
<a:theme xmlns:a="http://schemas.openxmlformats.org/drawingml/2006/main" name="目5​​">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5.xml><?xml version="1.0" encoding="utf-8"?>
<a:theme xmlns:a="http://schemas.openxmlformats.org/drawingml/2006/main" name="目6​​">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6.xml><?xml version="1.0" encoding="utf-8"?>
<a:theme xmlns:a="http://schemas.openxmlformats.org/drawingml/2006/main" name="目7​​">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7.xml><?xml version="1.0" encoding="utf-8"?>
<a:theme xmlns:a="http://schemas.openxmlformats.org/drawingml/2006/main" name="目8​​">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8.xml><?xml version="1.0" encoding="utf-8"?>
<a:theme xmlns:a="http://schemas.openxmlformats.org/drawingml/2006/main" name="内页​​">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9.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封2​​">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封3​​">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封4​​">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封5​​">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封6​​">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封7​​">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封8​​">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封9​​">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自定义 44">
    <a:dk1>
      <a:sysClr val="windowText" lastClr="000000"/>
    </a:dk1>
    <a:lt1>
      <a:sysClr val="window" lastClr="FFFFFF"/>
    </a:lt1>
    <a:dk2>
      <a:srgbClr val="44546A"/>
    </a:dk2>
    <a:lt2>
      <a:srgbClr val="E7E6E6"/>
    </a:lt2>
    <a:accent1>
      <a:srgbClr val="006C39"/>
    </a:accent1>
    <a:accent2>
      <a:srgbClr val="006C39"/>
    </a:accent2>
    <a:accent3>
      <a:srgbClr val="FF9393"/>
    </a:accent3>
    <a:accent4>
      <a:srgbClr val="94B6CE"/>
    </a:accent4>
    <a:accent5>
      <a:srgbClr val="A7DDDD"/>
    </a:accent5>
    <a:accent6>
      <a:srgbClr val="F5F4B3"/>
    </a:accent6>
    <a:hlink>
      <a:srgbClr val="0563C1"/>
    </a:hlink>
    <a:folHlink>
      <a:srgbClr val="954F72"/>
    </a:folHlink>
  </a:clrScheme>
  <a:fontScheme name="x4dipb1j">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自定义 44">
    <a:dk1>
      <a:sysClr val="windowText" lastClr="000000"/>
    </a:dk1>
    <a:lt1>
      <a:sysClr val="window" lastClr="FFFFFF"/>
    </a:lt1>
    <a:dk2>
      <a:srgbClr val="44546A"/>
    </a:dk2>
    <a:lt2>
      <a:srgbClr val="E7E6E6"/>
    </a:lt2>
    <a:accent1>
      <a:srgbClr val="006C39"/>
    </a:accent1>
    <a:accent2>
      <a:srgbClr val="006C39"/>
    </a:accent2>
    <a:accent3>
      <a:srgbClr val="FF9393"/>
    </a:accent3>
    <a:accent4>
      <a:srgbClr val="94B6CE"/>
    </a:accent4>
    <a:accent5>
      <a:srgbClr val="A7DDDD"/>
    </a:accent5>
    <a:accent6>
      <a:srgbClr val="F5F4B3"/>
    </a:accent6>
    <a:hlink>
      <a:srgbClr val="0563C1"/>
    </a:hlink>
    <a:folHlink>
      <a:srgbClr val="954F72"/>
    </a:folHlink>
  </a:clrScheme>
  <a:fontScheme name="x4dipb1j">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xml><?xml version="1.0" encoding="utf-8"?>
<a:themeOverride xmlns:a="http://schemas.openxmlformats.org/drawingml/2006/main">
  <a:clrScheme name="自定义 44">
    <a:dk1>
      <a:sysClr val="windowText" lastClr="000000"/>
    </a:dk1>
    <a:lt1>
      <a:sysClr val="window" lastClr="FFFFFF"/>
    </a:lt1>
    <a:dk2>
      <a:srgbClr val="44546A"/>
    </a:dk2>
    <a:lt2>
      <a:srgbClr val="E7E6E6"/>
    </a:lt2>
    <a:accent1>
      <a:srgbClr val="006C39"/>
    </a:accent1>
    <a:accent2>
      <a:srgbClr val="006C39"/>
    </a:accent2>
    <a:accent3>
      <a:srgbClr val="FF9393"/>
    </a:accent3>
    <a:accent4>
      <a:srgbClr val="94B6CE"/>
    </a:accent4>
    <a:accent5>
      <a:srgbClr val="A7DDDD"/>
    </a:accent5>
    <a:accent6>
      <a:srgbClr val="F5F4B3"/>
    </a:accent6>
    <a:hlink>
      <a:srgbClr val="0563C1"/>
    </a:hlink>
    <a:folHlink>
      <a:srgbClr val="954F72"/>
    </a:folHlink>
  </a:clrScheme>
  <a:fontScheme name="x4dipb1j">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xml><?xml version="1.0" encoding="utf-8"?>
<a:themeOverride xmlns:a="http://schemas.openxmlformats.org/drawingml/2006/main">
  <a:clrScheme name="自定义 44">
    <a:dk1>
      <a:sysClr val="windowText" lastClr="000000"/>
    </a:dk1>
    <a:lt1>
      <a:sysClr val="window" lastClr="FFFFFF"/>
    </a:lt1>
    <a:dk2>
      <a:srgbClr val="44546A"/>
    </a:dk2>
    <a:lt2>
      <a:srgbClr val="E7E6E6"/>
    </a:lt2>
    <a:accent1>
      <a:srgbClr val="006C39"/>
    </a:accent1>
    <a:accent2>
      <a:srgbClr val="006C39"/>
    </a:accent2>
    <a:accent3>
      <a:srgbClr val="FF9393"/>
    </a:accent3>
    <a:accent4>
      <a:srgbClr val="94B6CE"/>
    </a:accent4>
    <a:accent5>
      <a:srgbClr val="A7DDDD"/>
    </a:accent5>
    <a:accent6>
      <a:srgbClr val="F5F4B3"/>
    </a:accent6>
    <a:hlink>
      <a:srgbClr val="0563C1"/>
    </a:hlink>
    <a:folHlink>
      <a:srgbClr val="954F72"/>
    </a:folHlink>
  </a:clrScheme>
  <a:fontScheme name="x4dipb1j">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xml><?xml version="1.0" encoding="utf-8"?>
<a:themeOverride xmlns:a="http://schemas.openxmlformats.org/drawingml/2006/main">
  <a:clrScheme name="自定义 44">
    <a:dk1>
      <a:sysClr val="windowText" lastClr="000000"/>
    </a:dk1>
    <a:lt1>
      <a:sysClr val="window" lastClr="FFFFFF"/>
    </a:lt1>
    <a:dk2>
      <a:srgbClr val="44546A"/>
    </a:dk2>
    <a:lt2>
      <a:srgbClr val="E7E6E6"/>
    </a:lt2>
    <a:accent1>
      <a:srgbClr val="006C39"/>
    </a:accent1>
    <a:accent2>
      <a:srgbClr val="006C39"/>
    </a:accent2>
    <a:accent3>
      <a:srgbClr val="FF9393"/>
    </a:accent3>
    <a:accent4>
      <a:srgbClr val="94B6CE"/>
    </a:accent4>
    <a:accent5>
      <a:srgbClr val="A7DDDD"/>
    </a:accent5>
    <a:accent6>
      <a:srgbClr val="F5F4B3"/>
    </a:accent6>
    <a:hlink>
      <a:srgbClr val="0563C1"/>
    </a:hlink>
    <a:folHlink>
      <a:srgbClr val="954F72"/>
    </a:folHlink>
  </a:clrScheme>
  <a:fontScheme name="x4dipb1j">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otalTime>0</TotalTime>
  <Words>1693</Words>
  <Application>WPS 演示</Application>
  <PresentationFormat>宽屏</PresentationFormat>
  <Paragraphs>278</Paragraphs>
  <Slides>28</Slides>
  <Notes>582</Notes>
  <HiddenSlides>0</HiddenSlides>
  <MMClips>0</MMClips>
  <ScaleCrop>false</ScaleCrop>
  <HeadingPairs>
    <vt:vector size="8" baseType="variant">
      <vt:variant>
        <vt:lpstr>已用的字体</vt:lpstr>
      </vt:variant>
      <vt:variant>
        <vt:i4>13</vt:i4>
      </vt:variant>
      <vt:variant>
        <vt:lpstr>主题</vt:lpstr>
      </vt:variant>
      <vt:variant>
        <vt:i4>18</vt:i4>
      </vt:variant>
      <vt:variant>
        <vt:lpstr>嵌入 OLE 服务器</vt:lpstr>
      </vt:variant>
      <vt:variant>
        <vt:i4>24</vt:i4>
      </vt:variant>
      <vt:variant>
        <vt:lpstr>幻灯片标题</vt:lpstr>
      </vt:variant>
      <vt:variant>
        <vt:i4>28</vt:i4>
      </vt:variant>
    </vt:vector>
  </HeadingPairs>
  <TitlesOfParts>
    <vt:vector size="83" baseType="lpstr">
      <vt:lpstr>Arial</vt:lpstr>
      <vt:lpstr>宋体</vt:lpstr>
      <vt:lpstr>Wingdings</vt:lpstr>
      <vt:lpstr>Century Gothic</vt:lpstr>
      <vt:lpstr>微软雅黑</vt:lpstr>
      <vt:lpstr>微软雅黑 Light</vt:lpstr>
      <vt:lpstr>Wingdings 3</vt:lpstr>
      <vt:lpstr>Arial</vt:lpstr>
      <vt:lpstr>Times New Roman</vt:lpstr>
      <vt:lpstr>Arial Unicode MS</vt:lpstr>
      <vt:lpstr>Wingdings</vt:lpstr>
      <vt:lpstr>Cambria Math</vt:lpstr>
      <vt:lpstr>等线</vt:lpstr>
      <vt:lpstr>封1​​</vt:lpstr>
      <vt:lpstr>封2​​</vt:lpstr>
      <vt:lpstr>封3​​</vt:lpstr>
      <vt:lpstr>封4​​</vt:lpstr>
      <vt:lpstr>封5​​</vt:lpstr>
      <vt:lpstr>封6​​</vt:lpstr>
      <vt:lpstr>封7​​</vt:lpstr>
      <vt:lpstr>封8​​</vt:lpstr>
      <vt:lpstr>封9​​</vt:lpstr>
      <vt:lpstr>目1​​</vt:lpstr>
      <vt:lpstr>目2​​</vt:lpstr>
      <vt:lpstr>目3​​</vt:lpstr>
      <vt:lpstr>目4​​</vt:lpstr>
      <vt:lpstr>目5​​</vt:lpstr>
      <vt:lpstr>目6​​</vt:lpstr>
      <vt:lpstr>目7​​</vt:lpstr>
      <vt:lpstr>目8​​</vt:lpstr>
      <vt:lpstr>内页​​</vt:lpstr>
      <vt:lpstr>Visio.Drawing.15</vt:lpstr>
      <vt:lpstr>Equation.KSEE3</vt:lpstr>
      <vt:lpstr>Visio.Drawing.15</vt:lpstr>
      <vt:lpstr>Equation.KSEE3</vt:lpstr>
      <vt:lpstr>Equation.KSEE3</vt:lpstr>
      <vt:lpstr>Equation.KSEE3</vt:lpstr>
      <vt:lpstr>Equation.KSEE3</vt:lpstr>
      <vt:lpstr>Visio.Drawing.15</vt:lpstr>
      <vt:lpstr>Equation.KSEE3</vt:lpstr>
      <vt:lpstr>Visio.Drawing.15</vt:lpstr>
      <vt:lpstr>Equation.KSEE3</vt:lpstr>
      <vt:lpstr>Visio.Drawing.15</vt:lpstr>
      <vt:lpstr>Visio.Drawing.15</vt:lpstr>
      <vt:lpstr>Visio.Drawing.15</vt:lpstr>
      <vt:lpstr>Visio.Drawing.15</vt:lpstr>
      <vt:lpstr>Equation.KSEE3</vt:lpstr>
      <vt:lpstr>Equation.KSEE3</vt:lpstr>
      <vt:lpstr>Equation.KSEE3</vt:lpstr>
      <vt:lpstr>Equation.KSEE3</vt:lpstr>
      <vt:lpstr>Visio.Drawing.15</vt:lpstr>
      <vt:lpstr>Equation.KSEE3</vt:lpstr>
      <vt:lpstr>Equation.KSEE3</vt:lpstr>
      <vt:lpstr>Visio.Drawing.15</vt:lpstr>
      <vt:lpstr>Equation.KSEE3</vt:lpstr>
      <vt:lpstr>PowerPoint 演示文稿</vt:lpstr>
      <vt:lpstr>PowerPoint 演示文稿</vt:lpstr>
      <vt:lpstr>PowerPoint 演示文稿</vt:lpstr>
      <vt:lpstr>研究背景与意义</vt:lpstr>
      <vt:lpstr>PowerPoint 演示文稿</vt:lpstr>
      <vt:lpstr>研究内容</vt:lpstr>
      <vt:lpstr>PowerPoint 演示文稿</vt:lpstr>
      <vt:lpstr>研究方案设计与仿真</vt:lpstr>
      <vt:lpstr>研究方案设计与仿真</vt:lpstr>
      <vt:lpstr>研究方案设计与实现</vt:lpstr>
      <vt:lpstr>研究方案设计与仿真</vt:lpstr>
      <vt:lpstr>研究方案设计与仿真</vt:lpstr>
      <vt:lpstr>研究方案设计与仿真</vt:lpstr>
      <vt:lpstr>研究方案设计与仿真</vt:lpstr>
      <vt:lpstr>研究方案设计与仿真</vt:lpstr>
      <vt:lpstr>研究方案设计与仿真</vt:lpstr>
      <vt:lpstr>研究方案设计与仿真</vt:lpstr>
      <vt:lpstr>研究方案设计与仿真</vt:lpstr>
      <vt:lpstr>研究方案设计与仿真</vt:lpstr>
      <vt:lpstr>研究方案设计与仿真</vt:lpstr>
      <vt:lpstr>PowerPoint 演示文稿</vt:lpstr>
      <vt:lpstr>硬件实现</vt:lpstr>
      <vt:lpstr>硬件实现</vt:lpstr>
      <vt:lpstr>硬件实现</vt:lpstr>
      <vt:lpstr>硬件实现</vt:lpstr>
      <vt:lpstr>PowerPoint 演示文稿</vt:lpstr>
      <vt:lpstr>结论</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韩宇</dc:creator>
  <cp:lastModifiedBy>jerry119</cp:lastModifiedBy>
  <cp:revision>825</cp:revision>
  <dcterms:created xsi:type="dcterms:W3CDTF">2016-11-28T11:30:00Z</dcterms:created>
  <dcterms:modified xsi:type="dcterms:W3CDTF">2024-06-06T09:14:33Z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v-yunxl@microsoft.com</vt:lpwstr>
  </property>
  <property fmtid="{D5CDD505-2E9C-101B-9397-08002B2CF9AE}" pid="5" name="MSIP_Label_f42aa342-8706-4288-bd11-ebb85995028c_SetDate">
    <vt:lpwstr>2019-04-12T06:42:33.4777185Z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f2877715-b2cf-4189-b763-9fb10023ee09</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ICV">
    <vt:lpwstr>BFA1B2DA70CC48899F9F1A90FFBA47A9_12</vt:lpwstr>
  </property>
  <property fmtid="{D5CDD505-2E9C-101B-9397-08002B2CF9AE}" pid="12" name="KSOProductBuildVer">
    <vt:lpwstr>2052-12.1.0.16729</vt:lpwstr>
  </property>
</Properties>
</file>